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8" r:id="rId1"/>
  </p:sldMasterIdLst>
  <p:notesMasterIdLst>
    <p:notesMasterId r:id="rId40"/>
  </p:notesMasterIdLst>
  <p:sldIdLst>
    <p:sldId id="256" r:id="rId2"/>
    <p:sldId id="258" r:id="rId3"/>
    <p:sldId id="350" r:id="rId4"/>
    <p:sldId id="354" r:id="rId5"/>
    <p:sldId id="355" r:id="rId6"/>
    <p:sldId id="356" r:id="rId7"/>
    <p:sldId id="357" r:id="rId8"/>
    <p:sldId id="358" r:id="rId9"/>
    <p:sldId id="359" r:id="rId10"/>
    <p:sldId id="360" r:id="rId11"/>
    <p:sldId id="361" r:id="rId12"/>
    <p:sldId id="362" r:id="rId13"/>
    <p:sldId id="363" r:id="rId14"/>
    <p:sldId id="364" r:id="rId15"/>
    <p:sldId id="365" r:id="rId16"/>
    <p:sldId id="366" r:id="rId17"/>
    <p:sldId id="367" r:id="rId18"/>
    <p:sldId id="368" r:id="rId19"/>
    <p:sldId id="369" r:id="rId20"/>
    <p:sldId id="370" r:id="rId21"/>
    <p:sldId id="331" r:id="rId22"/>
    <p:sldId id="332" r:id="rId23"/>
    <p:sldId id="333" r:id="rId24"/>
    <p:sldId id="334" r:id="rId25"/>
    <p:sldId id="335" r:id="rId26"/>
    <p:sldId id="336" r:id="rId27"/>
    <p:sldId id="337" r:id="rId28"/>
    <p:sldId id="338" r:id="rId29"/>
    <p:sldId id="339" r:id="rId30"/>
    <p:sldId id="340" r:id="rId31"/>
    <p:sldId id="341" r:id="rId32"/>
    <p:sldId id="342" r:id="rId33"/>
    <p:sldId id="343" r:id="rId34"/>
    <p:sldId id="344" r:id="rId35"/>
    <p:sldId id="345" r:id="rId36"/>
    <p:sldId id="353" r:id="rId37"/>
    <p:sldId id="330" r:id="rId38"/>
    <p:sldId id="372" r:id="rId39"/>
  </p:sldIdLst>
  <p:sldSz cx="9144000" cy="5143500" type="screen16x9"/>
  <p:notesSz cx="6858000" cy="9144000"/>
  <p:embeddedFontLst>
    <p:embeddedFont>
      <p:font typeface="East Sea Dokdo" pitchFamily="2" charset="-127"/>
      <p:regular r:id="rId41"/>
    </p:embeddedFont>
    <p:embeddedFont>
      <p:font typeface="方正清刻本悦宋简体" panose="02000000000000000000" pitchFamily="2" charset="-122"/>
      <p:regular r:id="rId42"/>
    </p:embeddedFont>
    <p:embeddedFont>
      <p:font typeface="方正颜真卿楷书 简繁" panose="02000500000000000000" pitchFamily="2" charset="-122"/>
      <p:regular r:id="rId43"/>
    </p:embeddedFont>
    <p:embeddedFont>
      <p:font typeface="Abadi" panose="020B0604020104020204" pitchFamily="34" charset="0"/>
      <p:regular r:id="rId44"/>
    </p:embeddedFont>
    <p:embeddedFont>
      <p:font typeface="Comic Sans MS" panose="030F0702030302020204" pitchFamily="66" charset="0"/>
      <p:regular r:id="rId45"/>
      <p:bold r:id="rId46"/>
      <p:italic r:id="rId47"/>
      <p:boldItalic r:id="rId4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962"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93838"/>
    <a:srgbClr val="FFFFFF"/>
    <a:srgbClr val="A1A1A1"/>
    <a:srgbClr val="6F1B1B"/>
    <a:srgbClr val="DC6F6F"/>
    <a:srgbClr val="D24545"/>
    <a:srgbClr val="CF393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987A69A-0521-4B8F-9DDE-A8D1E5749474}">
  <a:tblStyle styleId="{8987A69A-0521-4B8F-9DDE-A8D1E5749474}"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736" autoAdjust="0"/>
    <p:restoredTop sz="81188" autoAdjust="0"/>
  </p:normalViewPr>
  <p:slideViewPr>
    <p:cSldViewPr snapToGrid="0" showGuides="1">
      <p:cViewPr varScale="1">
        <p:scale>
          <a:sx n="103" d="100"/>
          <a:sy n="103" d="100"/>
        </p:scale>
        <p:origin x="1376" y="48"/>
      </p:cViewPr>
      <p:guideLst>
        <p:guide orient="horz" pos="962"/>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2.fntdata"/><Relationship Id="rId47" Type="http://schemas.openxmlformats.org/officeDocument/2006/relationships/font" Target="fonts/font7.fntdata"/><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font" Target="fonts/font5.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4.fntdata"/><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3.fntdata"/><Relationship Id="rId48" Type="http://schemas.openxmlformats.org/officeDocument/2006/relationships/font" Target="fonts/font8.fntdata"/><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6.fntdata"/><Relationship Id="rId20" Type="http://schemas.openxmlformats.org/officeDocument/2006/relationships/slide" Target="slides/slide19.xml"/><Relationship Id="rId41"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CN" altLang="en-US" dirty="0"/>
              <a:t>大家好，我们是第六组的同学，我们本次展示的主题是</a:t>
            </a:r>
            <a:r>
              <a:rPr lang="en-US" altLang="zh-CN" dirty="0"/>
              <a:t>《</a:t>
            </a:r>
            <a:r>
              <a:rPr lang="zh-CN" altLang="en-US" dirty="0"/>
              <a:t>众志成城、共克时艰</a:t>
            </a:r>
            <a:r>
              <a:rPr lang="en-US" altLang="zh-CN" dirty="0"/>
              <a:t>——</a:t>
            </a:r>
            <a:r>
              <a:rPr lang="zh-CN" altLang="en-US" dirty="0"/>
              <a:t>疫情下杭州市餐饮企业的生存运营</a:t>
            </a:r>
            <a:r>
              <a:rPr lang="en-US" altLang="zh-CN" dirty="0"/>
              <a:t>》</a:t>
            </a:r>
            <a:r>
              <a:rPr lang="zh-CN" altLang="en-US" dirty="0"/>
              <a:t>。</a:t>
            </a:r>
            <a:r>
              <a:rPr lang="en-US" altLang="zh-CN" dirty="0"/>
              <a:t>2020</a:t>
            </a:r>
            <a:r>
              <a:rPr lang="zh-CN" altLang="en-US" dirty="0"/>
              <a:t>年初，</a:t>
            </a:r>
            <a:r>
              <a:rPr lang="zh-CN" altLang="en-US" sz="1100" b="0" i="0" u="none" strike="noStrike" cap="none" dirty="0">
                <a:solidFill>
                  <a:srgbClr val="000000"/>
                </a:solidFill>
                <a:effectLst/>
                <a:latin typeface="Arial"/>
                <a:ea typeface="Arial"/>
                <a:cs typeface="Arial"/>
                <a:sym typeface="Arial"/>
              </a:rPr>
              <a:t>新冠疫情的爆发使餐饮业遭受到前所未有的打击。</a:t>
            </a:r>
          </a:p>
          <a:p>
            <a:pPr marL="0" lvl="0" indent="0" algn="l" rtl="0">
              <a:spcBef>
                <a:spcPts val="0"/>
              </a:spcBef>
              <a:spcAft>
                <a:spcPts val="0"/>
              </a:spcAft>
              <a:buNone/>
            </a:pPr>
            <a:r>
              <a:rPr lang="zh-CN" altLang="en-US" sz="1100" b="0" i="0" u="none" strike="noStrike" cap="none" dirty="0">
                <a:solidFill>
                  <a:srgbClr val="000000"/>
                </a:solidFill>
                <a:effectLst/>
                <a:latin typeface="Arial"/>
                <a:ea typeface="Arial"/>
                <a:cs typeface="Arial"/>
                <a:sym typeface="Arial"/>
              </a:rPr>
              <a:t>在此期间许多门店停业，餐饮企业经营惨淡，资金压力巨大，面临严峻的生存问题。</a:t>
            </a:r>
            <a:r>
              <a:rPr lang="zh-CN" altLang="en-US" dirty="0"/>
              <a:t>我们本次展示（切</a:t>
            </a:r>
            <a:r>
              <a:rPr lang="en-US" altLang="zh-CN" dirty="0"/>
              <a:t>PPT</a:t>
            </a:r>
            <a:r>
              <a:rPr lang="zh-CN" altLang="en-US" dirty="0"/>
              <a:t>）就从疫情下杭州市餐饮行业的生存状况入手</a:t>
            </a:r>
            <a:r>
              <a:rPr lang="en-US" altLang="zh-CN" dirty="0"/>
              <a:t>……</a:t>
            </a:r>
            <a:endParaRPr lang="zh-CN" alt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6d1affa139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6d1affa139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CN" altLang="en-US" dirty="0"/>
              <a:t>在介绍应对措施之前，首先分析主要面对哪些困境。经过调研，我们发现疫情期间餐饮企业面临的困难主要体现在以下几个方面：</a:t>
            </a:r>
            <a:endParaRPr lang="en-US" altLang="zh-CN" dirty="0"/>
          </a:p>
          <a:p>
            <a:pPr marL="0" lvl="0" indent="0" algn="l" rtl="0">
              <a:spcBef>
                <a:spcPts val="0"/>
              </a:spcBef>
              <a:spcAft>
                <a:spcPts val="0"/>
              </a:spcAft>
              <a:buNone/>
            </a:pPr>
            <a:endParaRPr lang="en-US" altLang="zh-CN" dirty="0"/>
          </a:p>
          <a:p>
            <a:pPr marL="0" lvl="0" indent="0" algn="l" rtl="0">
              <a:spcBef>
                <a:spcPts val="0"/>
              </a:spcBef>
              <a:spcAft>
                <a:spcPts val="0"/>
              </a:spcAft>
              <a:buNone/>
            </a:pPr>
            <a:r>
              <a:rPr lang="zh-CN" altLang="en-US" dirty="0"/>
              <a:t>首先，在防控疫情的特殊时期，餐饮企业几乎没有收入，但仍然要承担房租、水电费等开支。</a:t>
            </a:r>
            <a:endParaRPr lang="en-US" altLang="zh-CN" dirty="0"/>
          </a:p>
          <a:p>
            <a:pPr marL="0" lvl="0" indent="0" algn="l" rtl="0">
              <a:spcBef>
                <a:spcPts val="0"/>
              </a:spcBef>
              <a:spcAft>
                <a:spcPts val="0"/>
              </a:spcAft>
              <a:buNone/>
            </a:pPr>
            <a:endParaRPr lang="en-US" altLang="zh-CN" dirty="0"/>
          </a:p>
          <a:p>
            <a:pPr marL="0" lvl="0" indent="0" algn="l" rtl="0">
              <a:spcBef>
                <a:spcPts val="0"/>
              </a:spcBef>
              <a:spcAft>
                <a:spcPts val="0"/>
              </a:spcAft>
              <a:buNone/>
            </a:pPr>
            <a:r>
              <a:rPr lang="zh-CN" altLang="en-US" dirty="0"/>
              <a:t>另外，按照惯例，企业都会提前备货，疫情爆发后，这部分食材无法使用，很多只能浪费掉。据餐饮协会统计，仅跨湖楼年前备货金额达到</a:t>
            </a:r>
            <a:r>
              <a:rPr lang="en-US" altLang="zh-CN" dirty="0"/>
              <a:t>980</a:t>
            </a:r>
            <a:r>
              <a:rPr lang="zh-CN" altLang="en-US" dirty="0"/>
              <a:t>万，备货损失巨大。</a:t>
            </a:r>
            <a:endParaRPr lang="en-US" altLang="zh-CN" dirty="0"/>
          </a:p>
          <a:p>
            <a:pPr marL="0" lvl="0" indent="0" algn="l" rtl="0">
              <a:spcBef>
                <a:spcPts val="0"/>
              </a:spcBef>
              <a:spcAft>
                <a:spcPts val="0"/>
              </a:spcAft>
              <a:buNone/>
            </a:pPr>
            <a:endParaRPr lang="en-US" altLang="zh-CN" dirty="0"/>
          </a:p>
          <a:p>
            <a:pPr marL="0" lvl="0" indent="0" algn="l" rtl="0">
              <a:spcBef>
                <a:spcPts val="0"/>
              </a:spcBef>
              <a:spcAft>
                <a:spcPts val="0"/>
              </a:spcAft>
              <a:buNone/>
            </a:pPr>
            <a:r>
              <a:rPr lang="zh-CN" altLang="en-US" dirty="0"/>
              <a:t>除此之外，由于外卖配送人员管控严格，平台佣金过高，企业还面临着外卖难以为继的困境</a:t>
            </a:r>
            <a:r>
              <a:rPr lang="zh-CN" altLang="en-US" b="0" dirty="0">
                <a:effectLst/>
              </a:rPr>
              <a:t>。</a:t>
            </a:r>
            <a:endParaRPr lang="en-US" altLang="zh-CN" b="0"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6d1affa139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6d1affa139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zh-CN" altLang="en-US" dirty="0"/>
              <a:t>针对以上困难，</a:t>
            </a:r>
            <a:r>
              <a:rPr lang="zh-CN" altLang="en-US" sz="1100" b="0" i="0" u="none" strike="noStrike" cap="none" dirty="0">
                <a:solidFill>
                  <a:srgbClr val="000000"/>
                </a:solidFill>
                <a:effectLst/>
                <a:latin typeface="Arial"/>
                <a:ea typeface="Arial"/>
                <a:cs typeface="Arial"/>
                <a:sym typeface="Arial"/>
              </a:rPr>
              <a:t>杭州市政府也出台了一系列应对措施，</a:t>
            </a:r>
            <a:r>
              <a:rPr lang="zh-CN" altLang="en-US" sz="1100" b="0" i="0" u="none" strike="noStrike" cap="none" baseline="0" dirty="0">
                <a:solidFill>
                  <a:srgbClr val="000000"/>
                </a:solidFill>
                <a:latin typeface="Arial"/>
                <a:ea typeface="Arial"/>
                <a:cs typeface="Arial"/>
                <a:sym typeface="Arial"/>
              </a:rPr>
              <a:t>帮助企业渡难关、保⽣存、求发展，保持服务业群体发展的稳定性。根据调研，应对措施主要有以下三个方面：</a:t>
            </a:r>
            <a:endParaRPr dirty="0"/>
          </a:p>
        </p:txBody>
      </p:sp>
    </p:spTree>
    <p:extLst>
      <p:ext uri="{BB962C8B-B14F-4D97-AF65-F5344CB8AC3E}">
        <p14:creationId xmlns:p14="http://schemas.microsoft.com/office/powerpoint/2010/main" val="7486555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6d1affa139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6d1affa139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CN" altLang="en-US" dirty="0"/>
              <a:t>第一，针对税收、租金等，有关部门出台了一系列政策。</a:t>
            </a:r>
            <a:endParaRPr lang="en-US" altLang="zh-CN" dirty="0"/>
          </a:p>
          <a:p>
            <a:pPr marL="0" lvl="0" indent="0" algn="l" rtl="0">
              <a:spcBef>
                <a:spcPts val="0"/>
              </a:spcBef>
              <a:spcAft>
                <a:spcPts val="0"/>
              </a:spcAft>
              <a:buNone/>
            </a:pPr>
            <a:r>
              <a:rPr lang="zh-CN" altLang="en-US" dirty="0"/>
              <a:t>针对税收，可以申请减免、延期；</a:t>
            </a:r>
            <a:endParaRPr lang="en-US" altLang="zh-CN" dirty="0"/>
          </a:p>
          <a:p>
            <a:pPr marL="0" lvl="0" indent="0" algn="l" rtl="0">
              <a:spcBef>
                <a:spcPts val="0"/>
              </a:spcBef>
              <a:spcAft>
                <a:spcPts val="0"/>
              </a:spcAft>
              <a:buNone/>
            </a:pPr>
            <a:r>
              <a:rPr lang="zh-CN" altLang="en-US" dirty="0"/>
              <a:t>针对租金，对于承租国有用房的餐饮企业免收了部分房租，鼓励房东减免租金。</a:t>
            </a:r>
            <a:endParaRPr lang="en-US" altLang="zh-CN" dirty="0"/>
          </a:p>
          <a:p>
            <a:pPr marL="0" lvl="0" indent="0" algn="l" rtl="0">
              <a:spcBef>
                <a:spcPts val="0"/>
              </a:spcBef>
              <a:spcAft>
                <a:spcPts val="0"/>
              </a:spcAft>
              <a:buNone/>
            </a:pPr>
            <a:r>
              <a:rPr lang="zh-CN" altLang="en-US" dirty="0"/>
              <a:t>针对其他固定开支，降低价格或者给予补贴。</a:t>
            </a:r>
            <a:endParaRPr lang="en-US" altLang="zh-CN"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6d1affa139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6d1affa139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CN" altLang="en-US" dirty="0"/>
              <a:t>政府也对受损严重的企业给予一定补助，针对餐饮类的小微企业与个体工商户出台了补助政策。</a:t>
            </a:r>
            <a:endParaRPr lang="en-US" altLang="zh-CN" dirty="0"/>
          </a:p>
        </p:txBody>
      </p:sp>
    </p:spTree>
    <p:extLst>
      <p:ext uri="{BB962C8B-B14F-4D97-AF65-F5344CB8AC3E}">
        <p14:creationId xmlns:p14="http://schemas.microsoft.com/office/powerpoint/2010/main" val="27448484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6d1affa139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6d1affa139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zh-CN" altLang="en-US" dirty="0"/>
              <a:t>第二，针对疫情期间餐饮企业没有营收，备货浪费的问题，杭州市有关部门扶持企业通过售卖、外卖加工等方式，减少食材浪费。</a:t>
            </a:r>
            <a:endParaRPr lang="en-US" altLang="zh-CN"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zh-CN" altLang="en-US" dirty="0"/>
              <a:t>例如，</a:t>
            </a:r>
            <a:r>
              <a:rPr lang="zh-CN" altLang="en-US" sz="1100" dirty="0">
                <a:solidFill>
                  <a:schemeClr val="tx1">
                    <a:lumMod val="65000"/>
                    <a:lumOff val="35000"/>
                  </a:schemeClr>
                </a:solidFill>
                <a:latin typeface="方正清刻本悦宋简体" panose="02000000000000000000" pitchFamily="2" charset="-122"/>
                <a:ea typeface="方正清刻本悦宋简体" panose="02000000000000000000" pitchFamily="2" charset="-122"/>
              </a:rPr>
              <a:t>对于积压的原材料，可以配餐提供给疫情工作人员，或以半成品销售给市民。</a:t>
            </a:r>
            <a:endParaRPr dirty="0"/>
          </a:p>
        </p:txBody>
      </p:sp>
    </p:spTree>
    <p:extLst>
      <p:ext uri="{BB962C8B-B14F-4D97-AF65-F5344CB8AC3E}">
        <p14:creationId xmlns:p14="http://schemas.microsoft.com/office/powerpoint/2010/main" val="36891139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6d1affa139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6d1affa139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CN" altLang="en-US" dirty="0"/>
              <a:t>通过和餐饮协会的工作人员交流，我们了解到，杭州市商务局</a:t>
            </a:r>
            <a:r>
              <a:rPr lang="en-US" altLang="zh-CN" dirty="0"/>
              <a:t>2</a:t>
            </a:r>
            <a:r>
              <a:rPr lang="zh-CN" altLang="en-US" dirty="0"/>
              <a:t>月</a:t>
            </a:r>
            <a:r>
              <a:rPr lang="en-US" altLang="zh-CN" dirty="0"/>
              <a:t>6</a:t>
            </a:r>
            <a:r>
              <a:rPr lang="zh-CN" altLang="en-US" dirty="0"/>
              <a:t>日起组织了</a:t>
            </a:r>
            <a:r>
              <a:rPr lang="en-US" altLang="zh-CN" dirty="0"/>
              <a:t>58</a:t>
            </a:r>
            <a:r>
              <a:rPr lang="zh-CN" altLang="en-US" dirty="0"/>
              <a:t>家餐饮企业开展配餐服务。</a:t>
            </a:r>
            <a:endParaRPr lang="en-US" altLang="zh-CN" dirty="0"/>
          </a:p>
          <a:p>
            <a:pPr marL="0" lvl="0" indent="0" algn="l" rtl="0">
              <a:spcBef>
                <a:spcPts val="0"/>
              </a:spcBef>
              <a:spcAft>
                <a:spcPts val="0"/>
              </a:spcAft>
              <a:buNone/>
            </a:pPr>
            <a:endParaRPr lang="en-US" altLang="zh-CN"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zh-CN" altLang="en-US" dirty="0"/>
              <a:t>其中，新庭记在疫情期间为多个社区工作人员提供中餐；</a:t>
            </a:r>
            <a:endParaRPr lang="en-US" altLang="zh-CN"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zh-CN" altLang="en-US" sz="1100" dirty="0">
                <a:solidFill>
                  <a:schemeClr val="tx1">
                    <a:lumMod val="65000"/>
                    <a:lumOff val="35000"/>
                  </a:schemeClr>
                </a:solidFill>
                <a:latin typeface="方正清刻本悦宋简体" panose="02000000000000000000" pitchFamily="2" charset="-122"/>
                <a:ea typeface="方正清刻本悦宋简体" panose="02000000000000000000" pitchFamily="2" charset="-122"/>
              </a:rPr>
              <a:t>还有冠江楼为医护家属赠送蔬菜；知味观生产速冻产品保障市民生活等。</a:t>
            </a:r>
          </a:p>
          <a:p>
            <a:pPr marL="0" lvl="0" indent="0" algn="l" rtl="0">
              <a:spcBef>
                <a:spcPts val="0"/>
              </a:spcBef>
              <a:spcAft>
                <a:spcPts val="0"/>
              </a:spcAft>
              <a:buNone/>
            </a:pPr>
            <a:r>
              <a:rPr lang="zh-CN" altLang="en-US" dirty="0"/>
              <a:t>可见，组织配餐服务方便了疫情工作人员，也利用了企业的库存，减少材料浪费，为他们带去营业收入。</a:t>
            </a:r>
            <a:endParaRPr lang="en-US" altLang="zh-CN"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12924597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6d1affa139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6d1affa139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CN" altLang="en-US" dirty="0"/>
              <a:t>第三，政府部门也加大引导，助力转型，扶持企业利用线上平台谋求发展。</a:t>
            </a:r>
            <a:endParaRPr lang="en-US" altLang="zh-CN" dirty="0"/>
          </a:p>
          <a:p>
            <a:pPr marL="0" lvl="0" indent="0" algn="l" rtl="0">
              <a:spcBef>
                <a:spcPts val="0"/>
              </a:spcBef>
              <a:spcAft>
                <a:spcPts val="0"/>
              </a:spcAft>
              <a:buNone/>
            </a:pPr>
            <a:endParaRPr lang="en-US" altLang="zh-CN"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zh-CN" altLang="en-US" dirty="0"/>
              <a:t>针对外卖平台的佣金问题，鼓励</a:t>
            </a:r>
            <a:r>
              <a:rPr lang="zh-CN" altLang="en-US" sz="1100" dirty="0">
                <a:solidFill>
                  <a:schemeClr val="tx1"/>
                </a:solidFill>
                <a:latin typeface="方正清刻本悦宋简体" panose="02000000000000000000" pitchFamily="2" charset="-122"/>
                <a:ea typeface="方正清刻本悦宋简体" panose="02000000000000000000" pitchFamily="2" charset="-122"/>
              </a:rPr>
              <a:t>平台在疫情期间</a:t>
            </a:r>
            <a:r>
              <a:rPr lang="zh-CN" altLang="en-US" sz="1100" b="1" dirty="0">
                <a:solidFill>
                  <a:schemeClr val="tx1"/>
                </a:solidFill>
                <a:latin typeface="方正清刻本悦宋简体" panose="02000000000000000000" pitchFamily="2" charset="-122"/>
                <a:ea typeface="方正清刻本悦宋简体" panose="02000000000000000000" pitchFamily="2" charset="-122"/>
              </a:rPr>
              <a:t>减免佣金。</a:t>
            </a:r>
            <a:endParaRPr lang="en-US" altLang="zh-CN" sz="1100" b="1" dirty="0">
              <a:solidFill>
                <a:schemeClr val="tx1"/>
              </a:solidFill>
              <a:latin typeface="方正清刻本悦宋简体" panose="02000000000000000000" pitchFamily="2" charset="-122"/>
              <a:ea typeface="方正清刻本悦宋简体" panose="02000000000000000000" pitchFamily="2" charset="-122"/>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zh-CN" altLang="en-US" dirty="0"/>
              <a:t>餐饮协会的工作人员还告诉我们，除了</a:t>
            </a:r>
            <a:r>
              <a:rPr lang="zh-CN" altLang="en-US" sz="1100" dirty="0">
                <a:solidFill>
                  <a:schemeClr val="tx1">
                    <a:lumMod val="65000"/>
                    <a:lumOff val="35000"/>
                  </a:schemeClr>
                </a:solidFill>
                <a:latin typeface="方正清刻本悦宋简体" panose="02000000000000000000" pitchFamily="2" charset="-122"/>
                <a:ea typeface="方正清刻本悦宋简体" panose="02000000000000000000" pitchFamily="2" charset="-122"/>
              </a:rPr>
              <a:t>已经有外卖经验的商家，他们也鼓励其他企业上线外卖业务，先后开放了两批外卖资格。</a:t>
            </a:r>
            <a:endParaRPr lang="zh-CN" altLang="en-US" dirty="0"/>
          </a:p>
          <a:p>
            <a:pPr marL="0" lvl="0" indent="0" algn="l" rtl="0">
              <a:spcBef>
                <a:spcPts val="0"/>
              </a:spcBef>
              <a:spcAft>
                <a:spcPts val="0"/>
              </a:spcAft>
              <a:buNone/>
            </a:pPr>
            <a:endParaRPr lang="en-US" altLang="zh-CN" sz="1100" dirty="0">
              <a:solidFill>
                <a:schemeClr val="tx1"/>
              </a:solidFill>
              <a:latin typeface="方正清刻本悦宋简体" panose="02000000000000000000" pitchFamily="2" charset="-122"/>
              <a:ea typeface="方正清刻本悦宋简体" panose="02000000000000000000" pitchFamily="2" charset="-122"/>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zh-CN" altLang="en-US" dirty="0"/>
              <a:t>针对疫情的特殊情况，有关部门也创新性的</a:t>
            </a:r>
            <a:r>
              <a:rPr lang="zh-CN" altLang="en-US" sz="1100" dirty="0">
                <a:solidFill>
                  <a:schemeClr val="tx1"/>
                </a:solidFill>
                <a:latin typeface="方正清刻本悦宋简体" panose="02000000000000000000" pitchFamily="2" charset="-122"/>
                <a:ea typeface="方正清刻本悦宋简体" panose="02000000000000000000" pitchFamily="2" charset="-122"/>
              </a:rPr>
              <a:t>将</a:t>
            </a:r>
            <a:r>
              <a:rPr lang="zh-CN" altLang="en-US" sz="1100" b="1" dirty="0">
                <a:solidFill>
                  <a:schemeClr val="tx1"/>
                </a:solidFill>
                <a:latin typeface="方正清刻本悦宋简体" panose="02000000000000000000" pitchFamily="2" charset="-122"/>
                <a:ea typeface="方正清刻本悦宋简体" panose="02000000000000000000" pitchFamily="2" charset="-122"/>
              </a:rPr>
              <a:t>采购需求</a:t>
            </a:r>
            <a:r>
              <a:rPr lang="zh-CN" altLang="en-US" sz="1100" dirty="0">
                <a:solidFill>
                  <a:schemeClr val="tx1"/>
                </a:solidFill>
                <a:latin typeface="方正清刻本悦宋简体" panose="02000000000000000000" pitchFamily="2" charset="-122"/>
                <a:ea typeface="方正清刻本悦宋简体" panose="02000000000000000000" pitchFamily="2" charset="-122"/>
              </a:rPr>
              <a:t>引入，企业在疫情期间可以提供一些生鲜或半成品，</a:t>
            </a:r>
            <a:endParaRPr lang="en-US" altLang="zh-CN" sz="1100" dirty="0">
              <a:solidFill>
                <a:schemeClr val="tx1"/>
              </a:solidFill>
              <a:latin typeface="方正清刻本悦宋简体" panose="02000000000000000000" pitchFamily="2" charset="-122"/>
              <a:ea typeface="方正清刻本悦宋简体" panose="02000000000000000000" pitchFamily="2" charset="-122"/>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zh-CN" altLang="en-US" sz="1100" dirty="0">
                <a:solidFill>
                  <a:schemeClr val="tx1"/>
                </a:solidFill>
                <a:latin typeface="方正清刻本悦宋简体" panose="02000000000000000000" pitchFamily="2" charset="-122"/>
                <a:ea typeface="方正清刻本悦宋简体" panose="02000000000000000000" pitchFamily="2" charset="-122"/>
              </a:rPr>
              <a:t>并与外卖平台合作“无接触配送”模式，增加营收也方便市民。</a:t>
            </a:r>
          </a:p>
          <a:p>
            <a:pPr marL="0" lvl="0" indent="0" algn="l" rtl="0">
              <a:spcBef>
                <a:spcPts val="0"/>
              </a:spcBef>
              <a:spcAft>
                <a:spcPts val="0"/>
              </a:spcAft>
              <a:buNone/>
            </a:pPr>
            <a:endParaRPr lang="en-US" altLang="zh-CN" dirty="0"/>
          </a:p>
        </p:txBody>
      </p:sp>
    </p:spTree>
    <p:extLst>
      <p:ext uri="{BB962C8B-B14F-4D97-AF65-F5344CB8AC3E}">
        <p14:creationId xmlns:p14="http://schemas.microsoft.com/office/powerpoint/2010/main" val="18970387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6d3e0cfa5e_2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g6d3e0cfa5e_2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CN" altLang="en-US" dirty="0"/>
              <a:t>接下来我们主要介绍一下调研过程中了解到的餐饮企业恢复情况。</a:t>
            </a:r>
            <a:endParaRPr dirty="0"/>
          </a:p>
        </p:txBody>
      </p:sp>
    </p:spTree>
    <p:extLst>
      <p:ext uri="{BB962C8B-B14F-4D97-AF65-F5344CB8AC3E}">
        <p14:creationId xmlns:p14="http://schemas.microsoft.com/office/powerpoint/2010/main" val="37080537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p:cNvGrpSpPr/>
        <p:nvPr/>
      </p:nvGrpSpPr>
      <p:grpSpPr>
        <a:xfrm>
          <a:off x="0" y="0"/>
          <a:ext cx="0" cy="0"/>
          <a:chOff x="0" y="0"/>
          <a:chExt cx="0" cy="0"/>
        </a:xfrm>
      </p:grpSpPr>
      <p:sp>
        <p:nvSpPr>
          <p:cNvPr id="440" name="Google Shape;440;g6d1affa139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1" name="Google Shape;441;g6d1affa139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CN" altLang="en-US" dirty="0"/>
              <a:t>全国来说，左图可以看出目前</a:t>
            </a:r>
            <a:r>
              <a:rPr lang="zh-CN" altLang="en-US" sz="1100" b="0" i="0" u="none" strike="noStrike" cap="none" dirty="0">
                <a:solidFill>
                  <a:srgbClr val="000000"/>
                </a:solidFill>
                <a:effectLst/>
                <a:latin typeface="Arial"/>
                <a:ea typeface="Arial"/>
                <a:cs typeface="Arial"/>
                <a:sym typeface="Arial"/>
              </a:rPr>
              <a:t>餐饮行业正逐渐复苏，并持续向好发展。</a:t>
            </a:r>
            <a:endParaRPr lang="en-US" altLang="zh-CN"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endParaRPr lang="en-US" altLang="zh-CN"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r>
              <a:rPr lang="zh-CN" altLang="en-US" sz="1100" b="0" i="0" u="none" strike="noStrike" cap="none" dirty="0">
                <a:solidFill>
                  <a:srgbClr val="000000"/>
                </a:solidFill>
                <a:effectLst/>
                <a:latin typeface="Arial"/>
                <a:ea typeface="Arial"/>
                <a:cs typeface="Arial"/>
                <a:sym typeface="Arial"/>
              </a:rPr>
              <a:t>针对杭州市的统计数据，到四五月份的时候，餐饮企业的营收在社零收入占比已经同比上升了</a:t>
            </a:r>
            <a:r>
              <a:rPr lang="en-US" altLang="zh-CN" sz="1100" b="0" i="0" u="none" strike="noStrike" cap="none" dirty="0">
                <a:solidFill>
                  <a:srgbClr val="000000"/>
                </a:solidFill>
                <a:effectLst/>
                <a:latin typeface="Arial"/>
                <a:ea typeface="Arial"/>
                <a:cs typeface="Arial"/>
                <a:sym typeface="Arial"/>
              </a:rPr>
              <a:t>70%</a:t>
            </a:r>
            <a:r>
              <a:rPr lang="zh-CN" altLang="en-US" sz="1100" b="0" i="0" u="none" strike="noStrike" cap="none" dirty="0">
                <a:solidFill>
                  <a:srgbClr val="000000"/>
                </a:solidFill>
                <a:effectLst/>
                <a:latin typeface="Arial"/>
                <a:ea typeface="Arial"/>
                <a:cs typeface="Arial"/>
                <a:sym typeface="Arial"/>
              </a:rPr>
              <a:t>，目前餐饮业总体已经基本完全恢复。</a:t>
            </a:r>
            <a:endParaRPr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p:cNvGrpSpPr/>
        <p:nvPr/>
      </p:nvGrpSpPr>
      <p:grpSpPr>
        <a:xfrm>
          <a:off x="0" y="0"/>
          <a:ext cx="0" cy="0"/>
          <a:chOff x="0" y="0"/>
          <a:chExt cx="0" cy="0"/>
        </a:xfrm>
      </p:grpSpPr>
      <p:sp>
        <p:nvSpPr>
          <p:cNvPr id="440" name="Google Shape;440;g6d1affa139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1" name="Google Shape;441;g6d1affa139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zh-CN" altLang="en-US" dirty="0"/>
              <a:t>同时，</a:t>
            </a:r>
            <a:r>
              <a:rPr lang="zh-CN" altLang="en-US" sz="1100" dirty="0"/>
              <a:t>杭州的餐饮企业</a:t>
            </a:r>
            <a:r>
              <a:rPr lang="zh-CN" altLang="en-US" sz="1100" dirty="0">
                <a:solidFill>
                  <a:srgbClr val="C00000"/>
                </a:solidFill>
              </a:rPr>
              <a:t>景气指数</a:t>
            </a:r>
            <a:r>
              <a:rPr lang="zh-CN" altLang="en-US" sz="1100" dirty="0"/>
              <a:t>一直稳步提升，截至</a:t>
            </a:r>
            <a:r>
              <a:rPr lang="en-US" altLang="zh-CN" sz="1100" dirty="0"/>
              <a:t>10</a:t>
            </a:r>
            <a:r>
              <a:rPr lang="zh-CN" altLang="en-US" sz="1100" dirty="0"/>
              <a:t>月份已略高于历史同期。</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zh-CN" altLang="en-US" sz="1100" dirty="0"/>
              <a:t>可见，杭州市餐饮业属于恢复比较快的行业，能够找准方向，快速转型，积极谋求发展。</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8015125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6d1affa13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6d1affa13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CN" altLang="en-US" dirty="0"/>
              <a:t>会从杭州市餐饮行业的生存状况入手，分析疫情带来的影响、政府部门采取的有关措施以及这些政策的成效，针对我们的调研结果总结政策的局限性，并给出有关建议。那么在我们正式开始展示之前，先来放一个视频了解一下整个背景。</a:t>
            </a: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p:cNvGrpSpPr/>
        <p:nvPr/>
      </p:nvGrpSpPr>
      <p:grpSpPr>
        <a:xfrm>
          <a:off x="0" y="0"/>
          <a:ext cx="0" cy="0"/>
          <a:chOff x="0" y="0"/>
          <a:chExt cx="0" cy="0"/>
        </a:xfrm>
      </p:grpSpPr>
      <p:sp>
        <p:nvSpPr>
          <p:cNvPr id="440" name="Google Shape;440;g6d1affa139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1" name="Google Shape;441;g6d1affa139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CN" altLang="en-US" dirty="0"/>
              <a:t>这是我们采访得到的一些关于配餐工作和线上发展效果的案例数据，可以看出反响良好。</a:t>
            </a:r>
            <a:endParaRPr dirty="0"/>
          </a:p>
        </p:txBody>
      </p:sp>
    </p:spTree>
    <p:extLst>
      <p:ext uri="{BB962C8B-B14F-4D97-AF65-F5344CB8AC3E}">
        <p14:creationId xmlns:p14="http://schemas.microsoft.com/office/powerpoint/2010/main" val="58054851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6d3e0cfa5e_2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g6d3e0cfa5e_2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CN" altLang="en-US" dirty="0"/>
              <a:t>对于前面调查得到的信息，我们针对中小型餐厅进行了实地调研。</a:t>
            </a:r>
            <a:endParaRPr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6d1affa139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 name="Google Shape;241;g6d1affa139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CN" altLang="en-US" dirty="0"/>
              <a:t>我们对学校周边以及稍远的商区，共</a:t>
            </a:r>
            <a:r>
              <a:rPr lang="en-US" altLang="zh-CN" dirty="0"/>
              <a:t>12</a:t>
            </a:r>
            <a:r>
              <a:rPr lang="zh-CN" altLang="en-US" dirty="0"/>
              <a:t>家饭店进行了采访；针对青芝坞管委会，进行了访谈；同时通过青芝坞官网和公众号得到相关资料，进行整合分析，得出结论。</a:t>
            </a:r>
            <a:endParaRPr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6d1affa139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6d1affa139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CN" altLang="en-US" dirty="0"/>
              <a:t>这里展示了停工情况的部分采访结果，可以看到大部分商家停工</a:t>
            </a:r>
            <a:r>
              <a:rPr lang="en-US" altLang="zh-CN" dirty="0"/>
              <a:t>3</a:t>
            </a:r>
            <a:r>
              <a:rPr lang="zh-CN" altLang="en-US" dirty="0"/>
              <a:t>个月左右时间。</a:t>
            </a:r>
            <a:endParaRPr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3"/>
        <p:cNvGrpSpPr/>
        <p:nvPr/>
      </p:nvGrpSpPr>
      <p:grpSpPr>
        <a:xfrm>
          <a:off x="0" y="0"/>
          <a:ext cx="0" cy="0"/>
          <a:chOff x="0" y="0"/>
          <a:chExt cx="0" cy="0"/>
        </a:xfrm>
      </p:grpSpPr>
      <p:sp>
        <p:nvSpPr>
          <p:cNvPr id="484" name="Google Shape;484;g6d1affa13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5" name="Google Shape;485;g6d1affa13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CN" altLang="en-US" dirty="0"/>
              <a:t>对于恢复情况，我们采访的大部分饭店都已基本恢复正常营业。重庆小面的营业额相对有所下降，而</a:t>
            </a:r>
            <a:r>
              <a:rPr lang="en-US" altLang="zh-CN" dirty="0"/>
              <a:t>RAWDAY</a:t>
            </a:r>
            <a:r>
              <a:rPr lang="zh-CN" altLang="en-US" dirty="0"/>
              <a:t>由于主要面向留学生，到现在也没有恢复到去年的状态。</a:t>
            </a:r>
            <a:endParaRPr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3"/>
        <p:cNvGrpSpPr/>
        <p:nvPr/>
      </p:nvGrpSpPr>
      <p:grpSpPr>
        <a:xfrm>
          <a:off x="0" y="0"/>
          <a:ext cx="0" cy="0"/>
          <a:chOff x="0" y="0"/>
          <a:chExt cx="0" cy="0"/>
        </a:xfrm>
      </p:grpSpPr>
      <p:sp>
        <p:nvSpPr>
          <p:cNvPr id="484" name="Google Shape;484;g6d1affa13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5" name="Google Shape;485;g6d1affa13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CN" altLang="en-US" dirty="0"/>
              <a:t>而花先生和老地方，因为青芝坞管委会积极宣传，策划活动，营业额相对往年其实有增加。</a:t>
            </a:r>
            <a:endParaRPr dirty="0"/>
          </a:p>
        </p:txBody>
      </p:sp>
    </p:spTree>
    <p:extLst>
      <p:ext uri="{BB962C8B-B14F-4D97-AF65-F5344CB8AC3E}">
        <p14:creationId xmlns:p14="http://schemas.microsoft.com/office/powerpoint/2010/main" val="73228575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6d1affa139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 name="Google Shape;171;g6d1affa139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CN" altLang="en-US" dirty="0"/>
              <a:t>当我们问及补贴情况，店家印象最深刻的还是杭州消费券；而房租和现金的补贴只有少部分店家享受到，覆盖率并不高。</a:t>
            </a:r>
            <a:endParaRPr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6d1affa139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6d1affa139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CN" altLang="en-US" dirty="0"/>
              <a:t>对此，我们采访了青芝坞管委会。房租和补助的情况和前面调查中了解到的相同，对于私人出租房房租，青芝坞管委会只能建议减免，不能完全弥补经济损失；对于补助，青芝坞管委会挨个通知到位，保证</a:t>
            </a:r>
            <a:r>
              <a:rPr lang="en-US" altLang="zh-CN" dirty="0"/>
              <a:t>100%</a:t>
            </a:r>
            <a:r>
              <a:rPr lang="zh-CN" altLang="en-US" dirty="0"/>
              <a:t>成功申请。</a:t>
            </a:r>
            <a:endParaRPr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6d1affa139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6d1affa139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Font typeface="Wingdings" panose="05000000000000000000" pitchFamily="2" charset="2"/>
              <a:buNone/>
            </a:pPr>
            <a:r>
              <a:rPr lang="zh-CN" altLang="en-US" dirty="0"/>
              <a:t>最终得到补助覆盖率在</a:t>
            </a:r>
            <a:r>
              <a:rPr lang="en-US" altLang="zh-CN" dirty="0"/>
              <a:t>50%</a:t>
            </a:r>
            <a:r>
              <a:rPr lang="zh-CN" altLang="en-US" dirty="0"/>
              <a:t>以上</a:t>
            </a:r>
            <a:r>
              <a:rPr lang="zh-CN" altLang="en-US" sz="1100" dirty="0">
                <a:solidFill>
                  <a:schemeClr val="tx1">
                    <a:lumMod val="85000"/>
                    <a:lumOff val="15000"/>
                  </a:schemeClr>
                </a:solidFill>
                <a:latin typeface="方正清刻本悦宋简体" panose="02000000000000000000" pitchFamily="2" charset="-122"/>
                <a:ea typeface="方正清刻本悦宋简体" panose="02000000000000000000" pitchFamily="2" charset="-122"/>
              </a:rPr>
              <a:t>。除此之外，青芝坞为复产复工的顺利进行，做了大量的宣传，举办马拉松等活动，刺激消费；为外卖设立了配送台，方便骑手送餐。总体而言，青芝坞整体的餐饮营业状态已经恢复了往年的水平，甚至有所提高。</a:t>
            </a:r>
            <a:endParaRPr dirty="0"/>
          </a:p>
        </p:txBody>
      </p:sp>
    </p:spTree>
    <p:extLst>
      <p:ext uri="{BB962C8B-B14F-4D97-AF65-F5344CB8AC3E}">
        <p14:creationId xmlns:p14="http://schemas.microsoft.com/office/powerpoint/2010/main" val="417603589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6d1affa139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 name="Google Shape;171;g6d1affa139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CN" altLang="en-US" dirty="0"/>
              <a:t>其他一些疫情中餐饮行业遇到的问题，在实地调查当中发现并不明显。物价和员工对我们调查的餐厅影响不大。除了面食类饭店外卖收入普遍不佳，其他店的外卖收入没有明显变化。有趣的是，对于主做外卖的店如卤人甲，疫情期间收入几乎没有影响。</a:t>
            </a:r>
            <a:endParaRPr dirty="0"/>
          </a:p>
        </p:txBody>
      </p:sp>
    </p:spTree>
    <p:extLst>
      <p:ext uri="{BB962C8B-B14F-4D97-AF65-F5344CB8AC3E}">
        <p14:creationId xmlns:p14="http://schemas.microsoft.com/office/powerpoint/2010/main" val="11870643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6d1affa13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6d1affa13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zh-CN" altLang="en-US" dirty="0"/>
          </a:p>
        </p:txBody>
      </p:sp>
    </p:spTree>
    <p:extLst>
      <p:ext uri="{BB962C8B-B14F-4D97-AF65-F5344CB8AC3E}">
        <p14:creationId xmlns:p14="http://schemas.microsoft.com/office/powerpoint/2010/main" val="216653357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6d3e0cfa5e_2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g6d3e0cfa5e_2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CN" altLang="en-US" dirty="0"/>
              <a:t>我们在采访中也询问了店家关于政策的建议。</a:t>
            </a:r>
            <a:endParaRPr dirty="0"/>
          </a:p>
        </p:txBody>
      </p:sp>
    </p:spTree>
    <p:extLst>
      <p:ext uri="{BB962C8B-B14F-4D97-AF65-F5344CB8AC3E}">
        <p14:creationId xmlns:p14="http://schemas.microsoft.com/office/powerpoint/2010/main" val="12874589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6d1affa139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 name="Google Shape;171;g6d1affa139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CN" altLang="en-US" dirty="0"/>
              <a:t>店家最主要希望改变的还是房租，希望能够减免停工期间的房租。</a:t>
            </a:r>
            <a:endParaRPr lang="en-US" altLang="zh-CN" dirty="0"/>
          </a:p>
        </p:txBody>
      </p:sp>
    </p:spTree>
    <p:extLst>
      <p:ext uri="{BB962C8B-B14F-4D97-AF65-F5344CB8AC3E}">
        <p14:creationId xmlns:p14="http://schemas.microsoft.com/office/powerpoint/2010/main" val="161910252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6d1affa139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 name="Google Shape;171;g6d1affa139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CN" altLang="en-US" dirty="0"/>
              <a:t>其他大部分店家被问到建议时，都认为不需要国家过多的补助，只希望政府能够控制好疫情，其他难处能够自己解决。只要用心经营，一定能够度过难关。</a:t>
            </a:r>
            <a:endParaRPr dirty="0"/>
          </a:p>
        </p:txBody>
      </p:sp>
    </p:spTree>
    <p:extLst>
      <p:ext uri="{BB962C8B-B14F-4D97-AF65-F5344CB8AC3E}">
        <p14:creationId xmlns:p14="http://schemas.microsoft.com/office/powerpoint/2010/main" val="79677342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zh-CN" altLang="en-US" dirty="0"/>
              <a:t>我们也做出了自己的分析和建议。根据采访结果，我们认为餐饮业复工复产的情况整体较好。对于补助，实地采访发现得到补助的商家比例并不高。在阅读官网文件之后，我们认为问题在于补助条件包括报税和缴纳社保，而我们采访的店家很多不是杭州本地人，没有缴纳杭州社保，因此无法获得补助。</a:t>
            </a:r>
            <a:endParaRPr lang="en-US" altLang="zh-CN" dirty="0"/>
          </a:p>
          <a:p>
            <a:endParaRPr lang="zh-CN" altLang="en-US" dirty="0"/>
          </a:p>
        </p:txBody>
      </p:sp>
    </p:spTree>
    <p:extLst>
      <p:ext uri="{BB962C8B-B14F-4D97-AF65-F5344CB8AC3E}">
        <p14:creationId xmlns:p14="http://schemas.microsoft.com/office/powerpoint/2010/main" val="428719828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a:t>除此之外，店家们最在乎的还是房租问题。因此对于中小型饭店，我们认为一方面适当放宽补助条件，另一方面增加关于房租的补助，也许能够更好地起到帮扶作用。</a:t>
            </a:r>
          </a:p>
        </p:txBody>
      </p:sp>
    </p:spTree>
    <p:extLst>
      <p:ext uri="{BB962C8B-B14F-4D97-AF65-F5344CB8AC3E}">
        <p14:creationId xmlns:p14="http://schemas.microsoft.com/office/powerpoint/2010/main" val="382830848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6d3e0cfa5e_2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g6d3e0cfa5e_2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4580607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p:cNvGrpSpPr/>
        <p:nvPr/>
      </p:nvGrpSpPr>
      <p:grpSpPr>
        <a:xfrm>
          <a:off x="0" y="0"/>
          <a:ext cx="0" cy="0"/>
          <a:chOff x="0" y="0"/>
          <a:chExt cx="0" cy="0"/>
        </a:xfrm>
      </p:grpSpPr>
      <p:sp>
        <p:nvSpPr>
          <p:cNvPr id="440" name="Google Shape;440;g6d1affa139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1" name="Google Shape;441;g6d1affa139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CN" altLang="en-US" dirty="0"/>
              <a:t>我们也对未来这些政策可能造成的影响进行了展望。</a:t>
            </a:r>
            <a:endParaRPr dirty="0"/>
          </a:p>
        </p:txBody>
      </p:sp>
    </p:spTree>
    <p:extLst>
      <p:ext uri="{BB962C8B-B14F-4D97-AF65-F5344CB8AC3E}">
        <p14:creationId xmlns:p14="http://schemas.microsoft.com/office/powerpoint/2010/main" val="270135451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p:cNvGrpSpPr/>
        <p:nvPr/>
      </p:nvGrpSpPr>
      <p:grpSpPr>
        <a:xfrm>
          <a:off x="0" y="0"/>
          <a:ext cx="0" cy="0"/>
          <a:chOff x="0" y="0"/>
          <a:chExt cx="0" cy="0"/>
        </a:xfrm>
      </p:grpSpPr>
      <p:sp>
        <p:nvSpPr>
          <p:cNvPr id="440" name="Google Shape;440;g6d1affa139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1" name="Google Shape;441;g6d1affa139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CN" altLang="en-US" dirty="0"/>
              <a:t>一方面，疫情期间企业增加了零售品类，可以预见未来会向更多元化发展。</a:t>
            </a:r>
            <a:endParaRPr lang="en-US" altLang="zh-CN" dirty="0"/>
          </a:p>
          <a:p>
            <a:pPr marL="0" lvl="0" indent="0" algn="l" rtl="0">
              <a:spcBef>
                <a:spcPts val="0"/>
              </a:spcBef>
              <a:spcAft>
                <a:spcPts val="0"/>
              </a:spcAft>
              <a:buNone/>
            </a:pPr>
            <a:r>
              <a:rPr lang="zh-CN" altLang="en-US" dirty="0"/>
              <a:t>另一方面，这次疫情也加速了餐企线上化的进程</a:t>
            </a:r>
            <a:r>
              <a:rPr lang="zh-CN" altLang="en-US" dirty="0">
                <a:latin typeface="方正清刻本悦宋简体" panose="02000000000000000000" pitchFamily="2" charset="-122"/>
                <a:ea typeface="方正清刻本悦宋简体" panose="02000000000000000000" pitchFamily="2" charset="-122"/>
              </a:rPr>
              <a:t>，从</a:t>
            </a:r>
            <a:r>
              <a:rPr lang="zh-CN" altLang="en-US" dirty="0">
                <a:solidFill>
                  <a:srgbClr val="C00000"/>
                </a:solidFill>
                <a:latin typeface="方正清刻本悦宋简体" panose="02000000000000000000" pitchFamily="2" charset="-122"/>
                <a:ea typeface="方正清刻本悦宋简体" panose="02000000000000000000" pitchFamily="2" charset="-122"/>
              </a:rPr>
              <a:t>传统向线上转变</a:t>
            </a:r>
            <a:r>
              <a:rPr lang="zh-CN" altLang="en-US" dirty="0">
                <a:latin typeface="方正清刻本悦宋简体" panose="02000000000000000000" pitchFamily="2" charset="-122"/>
                <a:ea typeface="方正清刻本悦宋简体" panose="02000000000000000000" pitchFamily="2" charset="-122"/>
              </a:rPr>
              <a:t>的趋势将始终保持。</a:t>
            </a:r>
            <a:endParaRPr lang="en-US" altLang="zh-CN" dirty="0">
              <a:latin typeface="方正清刻本悦宋简体" panose="02000000000000000000" pitchFamily="2" charset="-122"/>
              <a:ea typeface="方正清刻本悦宋简体" panose="02000000000000000000" pitchFamily="2" charset="-122"/>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zh-CN" altLang="en-US" dirty="0">
                <a:latin typeface="方正清刻本悦宋简体" panose="02000000000000000000" pitchFamily="2" charset="-122"/>
                <a:ea typeface="方正清刻本悦宋简体" panose="02000000000000000000" pitchFamily="2" charset="-122"/>
              </a:rPr>
              <a:t>除此之外，国内疫情的爆发地也与食物相关，迫使餐饮商家和消费者对于</a:t>
            </a:r>
            <a:r>
              <a:rPr lang="zh-CN" altLang="en-US" dirty="0">
                <a:solidFill>
                  <a:srgbClr val="C00000"/>
                </a:solidFill>
                <a:latin typeface="方正清刻本悦宋简体" panose="02000000000000000000" pitchFamily="2" charset="-122"/>
                <a:ea typeface="方正清刻本悦宋简体" panose="02000000000000000000" pitchFamily="2" charset="-122"/>
              </a:rPr>
              <a:t>食品质量安全</a:t>
            </a:r>
            <a:r>
              <a:rPr lang="zh-CN" altLang="en-US" dirty="0">
                <a:latin typeface="方正清刻本悦宋简体" panose="02000000000000000000" pitchFamily="2" charset="-122"/>
                <a:ea typeface="方正清刻本悦宋简体" panose="02000000000000000000" pitchFamily="2" charset="-122"/>
              </a:rPr>
              <a:t>的关注得到了提升。</a:t>
            </a:r>
            <a:endParaRPr lang="en-US" altLang="zh-CN" dirty="0">
              <a:latin typeface="方正清刻本悦宋简体" panose="02000000000000000000" pitchFamily="2" charset="-122"/>
              <a:ea typeface="方正清刻本悦宋简体" panose="02000000000000000000" pitchFamily="2" charset="-122"/>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zh-CN" altLang="en-US" dirty="0">
                <a:solidFill>
                  <a:srgbClr val="C00000"/>
                </a:solidFill>
                <a:latin typeface="方正清刻本悦宋简体" panose="02000000000000000000" pitchFamily="2" charset="-122"/>
                <a:ea typeface="方正清刻本悦宋简体" panose="02000000000000000000" pitchFamily="2" charset="-122"/>
              </a:rPr>
              <a:t>文明就餐习惯也</a:t>
            </a:r>
            <a:r>
              <a:rPr lang="zh-CN" altLang="en-US" dirty="0">
                <a:latin typeface="方正清刻本悦宋简体" panose="02000000000000000000" pitchFamily="2" charset="-122"/>
                <a:ea typeface="方正清刻本悦宋简体" panose="02000000000000000000" pitchFamily="2" charset="-122"/>
              </a:rPr>
              <a:t>得到了重视。堂食有序开放的同时，杭州市商务局发出了</a:t>
            </a:r>
            <a:r>
              <a:rPr lang="zh-CN" altLang="en-US" dirty="0">
                <a:solidFill>
                  <a:srgbClr val="C00000"/>
                </a:solidFill>
                <a:latin typeface="方正清刻本悦宋简体" panose="02000000000000000000" pitchFamily="2" charset="-122"/>
                <a:ea typeface="方正清刻本悦宋简体" panose="02000000000000000000" pitchFamily="2" charset="-122"/>
              </a:rPr>
              <a:t>公筷公勺</a:t>
            </a:r>
            <a:r>
              <a:rPr lang="zh-CN" altLang="en-US" dirty="0">
                <a:latin typeface="方正清刻本悦宋简体" panose="02000000000000000000" pitchFamily="2" charset="-122"/>
                <a:ea typeface="方正清刻本悦宋简体" panose="02000000000000000000" pitchFamily="2" charset="-122"/>
              </a:rPr>
              <a:t>倡议，这些习惯也将一直保持下去。</a:t>
            </a:r>
            <a:endParaRPr dirty="0"/>
          </a:p>
        </p:txBody>
      </p:sp>
    </p:spTree>
    <p:extLst>
      <p:ext uri="{BB962C8B-B14F-4D97-AF65-F5344CB8AC3E}">
        <p14:creationId xmlns:p14="http://schemas.microsoft.com/office/powerpoint/2010/main" val="421742332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p:cNvGrpSpPr/>
        <p:nvPr/>
      </p:nvGrpSpPr>
      <p:grpSpPr>
        <a:xfrm>
          <a:off x="0" y="0"/>
          <a:ext cx="0" cy="0"/>
          <a:chOff x="0" y="0"/>
          <a:chExt cx="0" cy="0"/>
        </a:xfrm>
      </p:grpSpPr>
      <p:sp>
        <p:nvSpPr>
          <p:cNvPr id="440" name="Google Shape;440;g6d1affa139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1" name="Google Shape;441;g6d1affa139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CN" altLang="en-US" dirty="0"/>
              <a:t>我们的展示到此结束，谢谢大家。</a:t>
            </a:r>
            <a:endParaRPr dirty="0"/>
          </a:p>
        </p:txBody>
      </p:sp>
    </p:spTree>
    <p:extLst>
      <p:ext uri="{BB962C8B-B14F-4D97-AF65-F5344CB8AC3E}">
        <p14:creationId xmlns:p14="http://schemas.microsoft.com/office/powerpoint/2010/main" val="1518741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6d3e0cfa5e_2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g6d3e0cfa5e_2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CN" altLang="en-US" dirty="0"/>
              <a:t>下面我们继续展示部分。首先是选题背景介绍，先了解一下杭州市餐饮企业在疫情中所受的影响。</a:t>
            </a: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p:cNvGrpSpPr/>
        <p:nvPr/>
      </p:nvGrpSpPr>
      <p:grpSpPr>
        <a:xfrm>
          <a:off x="0" y="0"/>
          <a:ext cx="0" cy="0"/>
          <a:chOff x="0" y="0"/>
          <a:chExt cx="0" cy="0"/>
        </a:xfrm>
      </p:grpSpPr>
      <p:sp>
        <p:nvSpPr>
          <p:cNvPr id="440" name="Google Shape;440;g6d1affa139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1" name="Google Shape;441;g6d1affa139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zh-CN" altLang="en-US" sz="1100" b="0" i="0" u="none" strike="noStrike" baseline="0" dirty="0">
                <a:solidFill>
                  <a:srgbClr val="000000"/>
                </a:solidFill>
              </a:rPr>
              <a:t>受新冠疫情影响，餐饮业损失惨重，⾏业发展⾯临前所未有的困难。全国来看，根据中国烹饪协会和国家统计局的数据，</a:t>
            </a:r>
            <a:r>
              <a:rPr lang="en-US" altLang="zh-CN" sz="1100" b="0" i="0" u="none" strike="noStrike" baseline="0" dirty="0">
                <a:solidFill>
                  <a:srgbClr val="000000"/>
                </a:solidFill>
              </a:rPr>
              <a:t>1-2</a:t>
            </a:r>
            <a:r>
              <a:rPr lang="zh-CN" altLang="en-US" sz="1100" b="0" i="0" u="none" strike="noStrike" baseline="0" dirty="0">
                <a:solidFill>
                  <a:srgbClr val="000000"/>
                </a:solidFill>
              </a:rPr>
              <a:t>月份全国餐饮收入同比下降了</a:t>
            </a:r>
            <a:r>
              <a:rPr lang="en-US" altLang="zh-CN" sz="1100" b="0" i="0" u="none" strike="noStrike" baseline="0" dirty="0">
                <a:solidFill>
                  <a:srgbClr val="000000"/>
                </a:solidFill>
              </a:rPr>
              <a:t>43.1%</a:t>
            </a:r>
            <a:r>
              <a:rPr lang="zh-CN" altLang="en-US" sz="1100" b="0" i="0" u="none" strike="noStrike" baseline="0" dirty="0">
                <a:solidFill>
                  <a:srgbClr val="000000"/>
                </a:solidFill>
              </a:rPr>
              <a:t>，特别是春节期间，</a:t>
            </a:r>
            <a:r>
              <a:rPr lang="en-US" altLang="zh-CN" sz="1100" b="0" i="0" u="none" strike="noStrike" baseline="0" dirty="0">
                <a:solidFill>
                  <a:srgbClr val="000000"/>
                </a:solidFill>
              </a:rPr>
              <a:t>78%</a:t>
            </a:r>
            <a:r>
              <a:rPr lang="zh-CN" altLang="en-US" sz="1100" b="0" i="0" u="none" strike="noStrike" baseline="0" dirty="0">
                <a:solidFill>
                  <a:srgbClr val="000000"/>
                </a:solidFill>
              </a:rPr>
              <a:t>的餐饮企业营收损失达到</a:t>
            </a:r>
            <a:r>
              <a:rPr lang="en-US" altLang="zh-CN" sz="1100" b="0" i="0" u="none" strike="noStrike" baseline="0" dirty="0">
                <a:solidFill>
                  <a:srgbClr val="000000"/>
                </a:solidFill>
              </a:rPr>
              <a:t>100%</a:t>
            </a:r>
            <a:r>
              <a:rPr lang="zh-CN" altLang="en-US" sz="1100" b="0" i="0" u="none" strike="noStrike" baseline="0" dirty="0">
                <a:solidFill>
                  <a:srgbClr val="000000"/>
                </a:solidFill>
              </a:rPr>
              <a:t>以上；</a:t>
            </a:r>
            <a:endParaRPr lang="en-US" altLang="zh-CN" sz="1100" b="0" i="0" u="none" strike="noStrike" baseline="0" dirty="0">
              <a:solidFill>
                <a:srgbClr val="000000"/>
              </a:solidFill>
            </a:endParaRPr>
          </a:p>
          <a:p>
            <a:pPr marL="158750" indent="0">
              <a:buNone/>
            </a:pPr>
            <a:r>
              <a:rPr lang="zh-CN" altLang="en-US" sz="1100" b="0" i="0" u="none" strike="noStrike" baseline="0" dirty="0">
                <a:solidFill>
                  <a:srgbClr val="000000"/>
                </a:solidFill>
              </a:rPr>
              <a:t>具体到杭州市，根据调研过程中餐饮协会工作人员提供的数据，杭州</a:t>
            </a:r>
            <a:r>
              <a:rPr lang="en-US" altLang="zh-CN" sz="1100" b="0" i="0" u="none" strike="noStrike" baseline="0" dirty="0">
                <a:solidFill>
                  <a:srgbClr val="000000"/>
                </a:solidFill>
              </a:rPr>
              <a:t>1-4</a:t>
            </a:r>
            <a:r>
              <a:rPr lang="zh-CN" altLang="en-US" sz="1100" b="0" i="0" u="none" strike="noStrike" baseline="0" dirty="0">
                <a:solidFill>
                  <a:srgbClr val="000000"/>
                </a:solidFill>
              </a:rPr>
              <a:t>月份餐饮营收同比下降了</a:t>
            </a:r>
            <a:r>
              <a:rPr lang="en-US" altLang="zh-CN" sz="1100" b="0" i="0" u="none" strike="noStrike" baseline="0" dirty="0">
                <a:solidFill>
                  <a:srgbClr val="000000"/>
                </a:solidFill>
              </a:rPr>
              <a:t>27.1%</a:t>
            </a:r>
            <a:r>
              <a:rPr lang="zh-CN" altLang="en-US" sz="1100" b="0" i="0" u="none" strike="noStrike" baseline="0" dirty="0">
                <a:solidFill>
                  <a:srgbClr val="000000"/>
                </a:solidFill>
              </a:rPr>
              <a:t>，春节期间（切</a:t>
            </a:r>
            <a:r>
              <a:rPr lang="en-US" altLang="zh-CN" sz="1100" b="0" i="0" u="none" strike="noStrike" baseline="0" dirty="0">
                <a:solidFill>
                  <a:srgbClr val="000000"/>
                </a:solidFill>
              </a:rPr>
              <a:t>PPT</a:t>
            </a:r>
            <a:r>
              <a:rPr lang="zh-CN" altLang="en-US" sz="1100" b="0" i="0" u="none" strike="noStrike" baseline="0" dirty="0">
                <a:solidFill>
                  <a:srgbClr val="000000"/>
                </a:solidFill>
              </a:rPr>
              <a:t>）整体收入损失同比下降了</a:t>
            </a:r>
            <a:r>
              <a:rPr lang="en-US" altLang="zh-CN" sz="1100" b="0" i="0" u="none" strike="noStrike" baseline="0" dirty="0">
                <a:solidFill>
                  <a:srgbClr val="000000"/>
                </a:solidFill>
              </a:rPr>
              <a:t>90%</a:t>
            </a:r>
            <a:r>
              <a:rPr lang="zh-CN" altLang="en-US" sz="1100" b="0" i="0" u="none" strike="noStrike" baseline="0" dirty="0">
                <a:solidFill>
                  <a:srgbClr val="000000"/>
                </a:solidFill>
              </a:rPr>
              <a:t>。</a:t>
            </a:r>
            <a:endParaRPr lang="en-US" altLang="zh-CN" sz="1100" b="0" i="0" u="none" strike="noStrike" baseline="0" dirty="0">
              <a:solidFill>
                <a:srgbClr val="000000"/>
              </a:solidFill>
            </a:endParaRPr>
          </a:p>
        </p:txBody>
      </p:sp>
    </p:spTree>
    <p:extLst>
      <p:ext uri="{BB962C8B-B14F-4D97-AF65-F5344CB8AC3E}">
        <p14:creationId xmlns:p14="http://schemas.microsoft.com/office/powerpoint/2010/main" val="26697050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g6e496b24df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3" name="Google Shape;433;g6e496b24df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CN" altLang="en-US" sz="1100" b="0" i="0" u="none" strike="noStrike" baseline="0" dirty="0">
                <a:solidFill>
                  <a:srgbClr val="000000"/>
                </a:solidFill>
              </a:rPr>
              <a:t>春节期间整体收入损失同比下降了</a:t>
            </a:r>
            <a:r>
              <a:rPr lang="en-US" altLang="zh-CN" sz="1100" b="0" i="0" u="none" strike="noStrike" baseline="0" dirty="0">
                <a:solidFill>
                  <a:srgbClr val="000000"/>
                </a:solidFill>
              </a:rPr>
              <a:t>90%</a:t>
            </a:r>
            <a:r>
              <a:rPr lang="zh-CN" altLang="en-US" sz="1100" b="0" i="0" u="none" strike="noStrike" baseline="0" dirty="0">
                <a:solidFill>
                  <a:srgbClr val="000000"/>
                </a:solidFill>
              </a:rPr>
              <a:t>，</a:t>
            </a:r>
            <a:r>
              <a:rPr lang="zh-CN" altLang="en-US" dirty="0"/>
              <a:t>总计损失达到了惊人的</a:t>
            </a:r>
            <a:r>
              <a:rPr lang="en-US" altLang="zh-CN" dirty="0"/>
              <a:t>60</a:t>
            </a:r>
            <a:r>
              <a:rPr lang="zh-CN" altLang="en-US" dirty="0"/>
              <a:t>亿元。</a:t>
            </a: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g6e496b24df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3" name="Google Shape;433;g6e496b24df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zh-CN" altLang="en-US" dirty="0"/>
              <a:t>仅楼外楼一家，春节黄金周的损失就达到六百万。</a:t>
            </a:r>
            <a:r>
              <a:rPr lang="zh-CN" altLang="en-US" sz="1100" b="0" i="0" u="none" strike="noStrike" cap="none" baseline="0" dirty="0">
                <a:solidFill>
                  <a:srgbClr val="000000"/>
                </a:solidFill>
                <a:latin typeface="Arial"/>
                <a:cs typeface="Arial"/>
                <a:sym typeface="Arial"/>
              </a:rPr>
              <a:t>可见，由于</a:t>
            </a:r>
            <a:r>
              <a:rPr lang="zh-CN" altLang="en-US" sz="1100" b="0" i="0" u="none" strike="noStrike" cap="none" baseline="0" dirty="0">
                <a:solidFill>
                  <a:srgbClr val="000000"/>
                </a:solidFill>
                <a:latin typeface="Arial"/>
                <a:ea typeface="Arial"/>
                <a:cs typeface="Arial"/>
                <a:sym typeface="Arial"/>
              </a:rPr>
              <a:t>疫情影响，大型餐饮公司都遭受巨大打击。</a:t>
            </a:r>
            <a:r>
              <a:rPr lang="zh-CN" altLang="en-US" sz="1100" b="0" i="0" u="none" strike="noStrike" cap="none" dirty="0">
                <a:solidFill>
                  <a:srgbClr val="000000"/>
                </a:solidFill>
                <a:effectLst/>
                <a:latin typeface="Arial"/>
                <a:ea typeface="Arial"/>
                <a:cs typeface="Arial"/>
                <a:sym typeface="Arial"/>
              </a:rPr>
              <a:t>餐饮业中占据主体的中小企业，抗风险能力更加脆弱。（切</a:t>
            </a:r>
            <a:r>
              <a:rPr lang="en-US" altLang="zh-CN" sz="1100" b="0" i="0" u="none" strike="noStrike" cap="none" dirty="0">
                <a:solidFill>
                  <a:srgbClr val="000000"/>
                </a:solidFill>
                <a:effectLst/>
                <a:latin typeface="Arial"/>
                <a:ea typeface="Arial"/>
                <a:cs typeface="Arial"/>
                <a:sym typeface="Arial"/>
              </a:rPr>
              <a:t>PPT</a:t>
            </a:r>
            <a:r>
              <a:rPr lang="zh-CN" altLang="en-US" sz="1100" b="0" i="0" u="none" strike="noStrike" cap="none" dirty="0">
                <a:solidFill>
                  <a:srgbClr val="000000"/>
                </a:solidFill>
                <a:effectLst/>
                <a:latin typeface="Arial"/>
                <a:ea typeface="Arial"/>
                <a:cs typeface="Arial"/>
                <a:sym typeface="Arial"/>
              </a:rPr>
              <a:t>）如何应对这种状况？杭州市</a:t>
            </a:r>
            <a:r>
              <a:rPr lang="en-US" altLang="zh-CN" sz="1100" b="0" i="0" u="none" strike="noStrike" cap="none" dirty="0">
                <a:solidFill>
                  <a:srgbClr val="000000"/>
                </a:solidFill>
                <a:effectLst/>
                <a:latin typeface="Arial"/>
                <a:ea typeface="Arial"/>
                <a:cs typeface="Arial"/>
                <a:sym typeface="Arial"/>
              </a:rPr>
              <a:t>……</a:t>
            </a:r>
            <a:endParaRPr dirty="0"/>
          </a:p>
        </p:txBody>
      </p:sp>
    </p:spTree>
    <p:extLst>
      <p:ext uri="{BB962C8B-B14F-4D97-AF65-F5344CB8AC3E}">
        <p14:creationId xmlns:p14="http://schemas.microsoft.com/office/powerpoint/2010/main" val="28437312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g6e496b24df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3" name="Google Shape;433;g6e496b24df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CN" altLang="en-US" sz="1100" b="0" i="0" u="none" strike="noStrike" cap="none" dirty="0">
                <a:solidFill>
                  <a:srgbClr val="000000"/>
                </a:solidFill>
                <a:effectLst/>
                <a:latin typeface="Arial"/>
                <a:ea typeface="Arial"/>
                <a:cs typeface="Arial"/>
                <a:sym typeface="Arial"/>
              </a:rPr>
              <a:t>如何应对这种状况？杭州市有关部门也陆续出台了一系列紧急政策。（切</a:t>
            </a:r>
            <a:r>
              <a:rPr lang="en-US" altLang="zh-CN" sz="1100" b="0" i="0" u="none" strike="noStrike" cap="none" dirty="0">
                <a:solidFill>
                  <a:srgbClr val="000000"/>
                </a:solidFill>
                <a:effectLst/>
                <a:latin typeface="Arial"/>
                <a:ea typeface="Arial"/>
                <a:cs typeface="Arial"/>
                <a:sym typeface="Arial"/>
              </a:rPr>
              <a:t>PPT</a:t>
            </a:r>
            <a:r>
              <a:rPr lang="zh-CN" altLang="en-US" sz="1100" b="0" i="0" u="none" strike="noStrike" cap="none" dirty="0">
                <a:solidFill>
                  <a:srgbClr val="000000"/>
                </a:solidFill>
                <a:effectLst/>
                <a:latin typeface="Arial"/>
                <a:ea typeface="Arial"/>
                <a:cs typeface="Arial"/>
                <a:sym typeface="Arial"/>
              </a:rPr>
              <a:t>）接下来</a:t>
            </a:r>
            <a:r>
              <a:rPr lang="en-US" altLang="zh-CN" sz="1100" b="0" i="0" u="none" strike="noStrike" cap="none" dirty="0">
                <a:solidFill>
                  <a:srgbClr val="000000"/>
                </a:solidFill>
                <a:effectLst/>
                <a:latin typeface="Arial"/>
                <a:ea typeface="Arial"/>
                <a:cs typeface="Arial"/>
                <a:sym typeface="Arial"/>
              </a:rPr>
              <a:t>……</a:t>
            </a:r>
            <a:endParaRPr dirty="0"/>
          </a:p>
        </p:txBody>
      </p:sp>
    </p:spTree>
    <p:extLst>
      <p:ext uri="{BB962C8B-B14F-4D97-AF65-F5344CB8AC3E}">
        <p14:creationId xmlns:p14="http://schemas.microsoft.com/office/powerpoint/2010/main" val="20389367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6d3e0cfa5e_2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g6d3e0cfa5e_2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CN" altLang="en-US" dirty="0"/>
              <a:t>接下来我们主要介绍杭州市的有关部门针对餐饮企业采取的应对措施。</a:t>
            </a:r>
            <a:endParaRPr dirty="0"/>
          </a:p>
        </p:txBody>
      </p:sp>
    </p:spTree>
    <p:extLst>
      <p:ext uri="{BB962C8B-B14F-4D97-AF65-F5344CB8AC3E}">
        <p14:creationId xmlns:p14="http://schemas.microsoft.com/office/powerpoint/2010/main" val="35701197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3288325" y="1001852"/>
            <a:ext cx="5025600" cy="17823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000000"/>
              </a:buClr>
              <a:buSzPts val="6000"/>
              <a:buNone/>
              <a:defRPr sz="8000">
                <a:solidFill>
                  <a:srgbClr val="000000"/>
                </a:solidFill>
              </a:defRPr>
            </a:lvl1pPr>
            <a:lvl2pPr lvl="1" rtl="0">
              <a:spcBef>
                <a:spcPts val="0"/>
              </a:spcBef>
              <a:spcAft>
                <a:spcPts val="0"/>
              </a:spcAft>
              <a:buClr>
                <a:srgbClr val="434343"/>
              </a:buClr>
              <a:buSzPts val="5200"/>
              <a:buNone/>
              <a:defRPr sz="5200">
                <a:solidFill>
                  <a:srgbClr val="434343"/>
                </a:solidFill>
              </a:defRPr>
            </a:lvl2pPr>
            <a:lvl3pPr lvl="2" rtl="0">
              <a:spcBef>
                <a:spcPts val="0"/>
              </a:spcBef>
              <a:spcAft>
                <a:spcPts val="0"/>
              </a:spcAft>
              <a:buClr>
                <a:srgbClr val="434343"/>
              </a:buClr>
              <a:buSzPts val="5200"/>
              <a:buNone/>
              <a:defRPr sz="5200">
                <a:solidFill>
                  <a:srgbClr val="434343"/>
                </a:solidFill>
              </a:defRPr>
            </a:lvl3pPr>
            <a:lvl4pPr lvl="3" rtl="0">
              <a:spcBef>
                <a:spcPts val="0"/>
              </a:spcBef>
              <a:spcAft>
                <a:spcPts val="0"/>
              </a:spcAft>
              <a:buClr>
                <a:srgbClr val="434343"/>
              </a:buClr>
              <a:buSzPts val="5200"/>
              <a:buNone/>
              <a:defRPr sz="5200">
                <a:solidFill>
                  <a:srgbClr val="434343"/>
                </a:solidFill>
              </a:defRPr>
            </a:lvl4pPr>
            <a:lvl5pPr lvl="4" rtl="0">
              <a:spcBef>
                <a:spcPts val="0"/>
              </a:spcBef>
              <a:spcAft>
                <a:spcPts val="0"/>
              </a:spcAft>
              <a:buClr>
                <a:srgbClr val="434343"/>
              </a:buClr>
              <a:buSzPts val="5200"/>
              <a:buNone/>
              <a:defRPr sz="5200">
                <a:solidFill>
                  <a:srgbClr val="434343"/>
                </a:solidFill>
              </a:defRPr>
            </a:lvl5pPr>
            <a:lvl6pPr lvl="5" rtl="0">
              <a:spcBef>
                <a:spcPts val="0"/>
              </a:spcBef>
              <a:spcAft>
                <a:spcPts val="0"/>
              </a:spcAft>
              <a:buClr>
                <a:srgbClr val="434343"/>
              </a:buClr>
              <a:buSzPts val="5200"/>
              <a:buNone/>
              <a:defRPr sz="5200">
                <a:solidFill>
                  <a:srgbClr val="434343"/>
                </a:solidFill>
              </a:defRPr>
            </a:lvl6pPr>
            <a:lvl7pPr lvl="6" rtl="0">
              <a:spcBef>
                <a:spcPts val="0"/>
              </a:spcBef>
              <a:spcAft>
                <a:spcPts val="0"/>
              </a:spcAft>
              <a:buClr>
                <a:srgbClr val="434343"/>
              </a:buClr>
              <a:buSzPts val="5200"/>
              <a:buNone/>
              <a:defRPr sz="5200">
                <a:solidFill>
                  <a:srgbClr val="434343"/>
                </a:solidFill>
              </a:defRPr>
            </a:lvl7pPr>
            <a:lvl8pPr lvl="7" rtl="0">
              <a:spcBef>
                <a:spcPts val="0"/>
              </a:spcBef>
              <a:spcAft>
                <a:spcPts val="0"/>
              </a:spcAft>
              <a:buClr>
                <a:srgbClr val="434343"/>
              </a:buClr>
              <a:buSzPts val="5200"/>
              <a:buNone/>
              <a:defRPr sz="5200">
                <a:solidFill>
                  <a:srgbClr val="434343"/>
                </a:solidFill>
              </a:defRPr>
            </a:lvl8pPr>
            <a:lvl9pPr lvl="8" rtl="0">
              <a:spcBef>
                <a:spcPts val="0"/>
              </a:spcBef>
              <a:spcAft>
                <a:spcPts val="0"/>
              </a:spcAft>
              <a:buClr>
                <a:srgbClr val="434343"/>
              </a:buClr>
              <a:buSzPts val="5200"/>
              <a:buNone/>
              <a:defRPr sz="5200">
                <a:solidFill>
                  <a:srgbClr val="434343"/>
                </a:solidFill>
              </a:defRPr>
            </a:lvl9pPr>
          </a:lstStyle>
          <a:p>
            <a:endParaRPr/>
          </a:p>
        </p:txBody>
      </p:sp>
      <p:sp>
        <p:nvSpPr>
          <p:cNvPr id="10" name="Google Shape;10;p2"/>
          <p:cNvSpPr txBox="1">
            <a:spLocks noGrp="1"/>
          </p:cNvSpPr>
          <p:nvPr>
            <p:ph type="subTitle" idx="1"/>
          </p:nvPr>
        </p:nvSpPr>
        <p:spPr>
          <a:xfrm>
            <a:off x="5911825" y="3479527"/>
            <a:ext cx="2402100" cy="7170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Clr>
                <a:srgbClr val="000000"/>
              </a:buClr>
              <a:buSzPts val="1800"/>
              <a:buNone/>
              <a:defRPr>
                <a:solidFill>
                  <a:srgbClr val="000000"/>
                </a:solidFill>
                <a:latin typeface="Abadi" panose="020B0604020202020204" pitchFamily="34" charset="0"/>
              </a:defRPr>
            </a:lvl1pPr>
            <a:lvl2pPr lvl="1" algn="r" rtl="0">
              <a:lnSpc>
                <a:spcPct val="100000"/>
              </a:lnSpc>
              <a:spcBef>
                <a:spcPts val="0"/>
              </a:spcBef>
              <a:spcAft>
                <a:spcPts val="0"/>
              </a:spcAft>
              <a:buClr>
                <a:srgbClr val="434343"/>
              </a:buClr>
              <a:buSzPts val="2800"/>
              <a:buNone/>
              <a:defRPr sz="2800">
                <a:solidFill>
                  <a:srgbClr val="434343"/>
                </a:solidFill>
              </a:defRPr>
            </a:lvl2pPr>
            <a:lvl3pPr lvl="2" algn="r" rtl="0">
              <a:lnSpc>
                <a:spcPct val="100000"/>
              </a:lnSpc>
              <a:spcBef>
                <a:spcPts val="0"/>
              </a:spcBef>
              <a:spcAft>
                <a:spcPts val="0"/>
              </a:spcAft>
              <a:buClr>
                <a:srgbClr val="434343"/>
              </a:buClr>
              <a:buSzPts val="2800"/>
              <a:buNone/>
              <a:defRPr sz="2800">
                <a:solidFill>
                  <a:srgbClr val="434343"/>
                </a:solidFill>
              </a:defRPr>
            </a:lvl3pPr>
            <a:lvl4pPr lvl="3" algn="r" rtl="0">
              <a:lnSpc>
                <a:spcPct val="100000"/>
              </a:lnSpc>
              <a:spcBef>
                <a:spcPts val="0"/>
              </a:spcBef>
              <a:spcAft>
                <a:spcPts val="0"/>
              </a:spcAft>
              <a:buClr>
                <a:srgbClr val="434343"/>
              </a:buClr>
              <a:buSzPts val="2800"/>
              <a:buNone/>
              <a:defRPr sz="2800">
                <a:solidFill>
                  <a:srgbClr val="434343"/>
                </a:solidFill>
              </a:defRPr>
            </a:lvl4pPr>
            <a:lvl5pPr lvl="4" algn="r" rtl="0">
              <a:lnSpc>
                <a:spcPct val="100000"/>
              </a:lnSpc>
              <a:spcBef>
                <a:spcPts val="0"/>
              </a:spcBef>
              <a:spcAft>
                <a:spcPts val="0"/>
              </a:spcAft>
              <a:buClr>
                <a:srgbClr val="434343"/>
              </a:buClr>
              <a:buSzPts val="2800"/>
              <a:buNone/>
              <a:defRPr sz="2800">
                <a:solidFill>
                  <a:srgbClr val="434343"/>
                </a:solidFill>
              </a:defRPr>
            </a:lvl5pPr>
            <a:lvl6pPr lvl="5" algn="r" rtl="0">
              <a:lnSpc>
                <a:spcPct val="100000"/>
              </a:lnSpc>
              <a:spcBef>
                <a:spcPts val="0"/>
              </a:spcBef>
              <a:spcAft>
                <a:spcPts val="0"/>
              </a:spcAft>
              <a:buClr>
                <a:srgbClr val="434343"/>
              </a:buClr>
              <a:buSzPts val="2800"/>
              <a:buNone/>
              <a:defRPr sz="2800">
                <a:solidFill>
                  <a:srgbClr val="434343"/>
                </a:solidFill>
              </a:defRPr>
            </a:lvl6pPr>
            <a:lvl7pPr lvl="6" algn="r" rtl="0">
              <a:lnSpc>
                <a:spcPct val="100000"/>
              </a:lnSpc>
              <a:spcBef>
                <a:spcPts val="0"/>
              </a:spcBef>
              <a:spcAft>
                <a:spcPts val="0"/>
              </a:spcAft>
              <a:buClr>
                <a:srgbClr val="434343"/>
              </a:buClr>
              <a:buSzPts val="2800"/>
              <a:buNone/>
              <a:defRPr sz="2800">
                <a:solidFill>
                  <a:srgbClr val="434343"/>
                </a:solidFill>
              </a:defRPr>
            </a:lvl7pPr>
            <a:lvl8pPr lvl="7" algn="r" rtl="0">
              <a:lnSpc>
                <a:spcPct val="100000"/>
              </a:lnSpc>
              <a:spcBef>
                <a:spcPts val="0"/>
              </a:spcBef>
              <a:spcAft>
                <a:spcPts val="0"/>
              </a:spcAft>
              <a:buClr>
                <a:srgbClr val="434343"/>
              </a:buClr>
              <a:buSzPts val="2800"/>
              <a:buNone/>
              <a:defRPr sz="2800">
                <a:solidFill>
                  <a:srgbClr val="434343"/>
                </a:solidFill>
              </a:defRPr>
            </a:lvl8pPr>
            <a:lvl9pPr lvl="8" algn="r" rtl="0">
              <a:lnSpc>
                <a:spcPct val="100000"/>
              </a:lnSpc>
              <a:spcBef>
                <a:spcPts val="0"/>
              </a:spcBef>
              <a:spcAft>
                <a:spcPts val="0"/>
              </a:spcAft>
              <a:buClr>
                <a:srgbClr val="434343"/>
              </a:buClr>
              <a:buSzPts val="2800"/>
              <a:buNone/>
              <a:defRPr sz="2800">
                <a:solidFill>
                  <a:srgbClr val="434343"/>
                </a:solidFill>
              </a:defRPr>
            </a:lvl9pPr>
          </a:lstStyle>
          <a:p>
            <a:endParaRPr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hree columns">
  <p:cSld name="TITLE_ONLY_2_1">
    <p:spTree>
      <p:nvGrpSpPr>
        <p:cNvPr id="1" name="Shape 58"/>
        <p:cNvGrpSpPr/>
        <p:nvPr/>
      </p:nvGrpSpPr>
      <p:grpSpPr>
        <a:xfrm>
          <a:off x="0" y="0"/>
          <a:ext cx="0" cy="0"/>
          <a:chOff x="0" y="0"/>
          <a:chExt cx="0" cy="0"/>
        </a:xfrm>
      </p:grpSpPr>
      <p:sp>
        <p:nvSpPr>
          <p:cNvPr id="59" name="Google Shape;59;p14"/>
          <p:cNvSpPr txBox="1">
            <a:spLocks noGrp="1"/>
          </p:cNvSpPr>
          <p:nvPr>
            <p:ph type="subTitle" idx="1"/>
          </p:nvPr>
        </p:nvSpPr>
        <p:spPr>
          <a:xfrm>
            <a:off x="865200" y="3492850"/>
            <a:ext cx="1818000" cy="142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400">
                <a:solidFill>
                  <a:srgbClr val="000000"/>
                </a:solidFill>
                <a:latin typeface="Abadi" panose="020B0604020202020204" pitchFamily="34" charset="0"/>
              </a:defRPr>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dirty="0"/>
          </a:p>
        </p:txBody>
      </p:sp>
      <p:sp>
        <p:nvSpPr>
          <p:cNvPr id="60" name="Google Shape;60;p14"/>
          <p:cNvSpPr txBox="1">
            <a:spLocks noGrp="1"/>
          </p:cNvSpPr>
          <p:nvPr>
            <p:ph type="subTitle" idx="2"/>
          </p:nvPr>
        </p:nvSpPr>
        <p:spPr>
          <a:xfrm>
            <a:off x="3663000" y="3492850"/>
            <a:ext cx="1818000" cy="142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400">
                <a:solidFill>
                  <a:srgbClr val="000000"/>
                </a:solidFill>
                <a:latin typeface="Abadi" panose="020B0604020202020204" pitchFamily="34" charset="0"/>
              </a:defRPr>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dirty="0"/>
          </a:p>
        </p:txBody>
      </p:sp>
      <p:sp>
        <p:nvSpPr>
          <p:cNvPr id="61" name="Google Shape;61;p14"/>
          <p:cNvSpPr txBox="1">
            <a:spLocks noGrp="1"/>
          </p:cNvSpPr>
          <p:nvPr>
            <p:ph type="ctrTitle"/>
          </p:nvPr>
        </p:nvSpPr>
        <p:spPr>
          <a:xfrm>
            <a:off x="464600" y="3184250"/>
            <a:ext cx="2619300" cy="3849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600"/>
              <a:buFont typeface="Fira Sans Condensed Medium"/>
              <a:buNone/>
              <a:defRPr sz="3000">
                <a:solidFill>
                  <a:schemeClr val="accent1"/>
                </a:solidFill>
              </a:defRPr>
            </a:lvl1pPr>
            <a:lvl2pPr lvl="1"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62" name="Google Shape;62;p14"/>
          <p:cNvSpPr txBox="1">
            <a:spLocks noGrp="1"/>
          </p:cNvSpPr>
          <p:nvPr>
            <p:ph type="ctrTitle" idx="3"/>
          </p:nvPr>
        </p:nvSpPr>
        <p:spPr>
          <a:xfrm>
            <a:off x="3262350" y="3184250"/>
            <a:ext cx="2619300" cy="3849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600"/>
              <a:buFont typeface="Fira Sans Condensed Medium"/>
              <a:buNone/>
              <a:defRPr sz="3000">
                <a:solidFill>
                  <a:schemeClr val="accent1"/>
                </a:solidFill>
              </a:defRPr>
            </a:lvl1pPr>
            <a:lvl2pPr lvl="1"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63" name="Google Shape;63;p14"/>
          <p:cNvSpPr txBox="1">
            <a:spLocks noGrp="1"/>
          </p:cNvSpPr>
          <p:nvPr>
            <p:ph type="subTitle" idx="4"/>
          </p:nvPr>
        </p:nvSpPr>
        <p:spPr>
          <a:xfrm>
            <a:off x="6460750" y="3492850"/>
            <a:ext cx="1818000" cy="142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400">
                <a:solidFill>
                  <a:srgbClr val="000000"/>
                </a:solidFill>
                <a:latin typeface="Abadi" panose="020B0604020202020204" pitchFamily="34" charset="0"/>
              </a:defRPr>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dirty="0"/>
          </a:p>
        </p:txBody>
      </p:sp>
      <p:sp>
        <p:nvSpPr>
          <p:cNvPr id="64" name="Google Shape;64;p14"/>
          <p:cNvSpPr txBox="1">
            <a:spLocks noGrp="1"/>
          </p:cNvSpPr>
          <p:nvPr>
            <p:ph type="ctrTitle" idx="5"/>
          </p:nvPr>
        </p:nvSpPr>
        <p:spPr>
          <a:xfrm>
            <a:off x="6060100" y="3184250"/>
            <a:ext cx="2619300" cy="3849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600"/>
              <a:buFont typeface="Fira Sans Condensed Medium"/>
              <a:buNone/>
              <a:defRPr sz="3000">
                <a:solidFill>
                  <a:schemeClr val="accent1"/>
                </a:solidFill>
              </a:defRPr>
            </a:lvl1pPr>
            <a:lvl2pPr lvl="1"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65" name="Google Shape;65;p14"/>
          <p:cNvSpPr txBox="1">
            <a:spLocks noGrp="1"/>
          </p:cNvSpPr>
          <p:nvPr>
            <p:ph type="title" idx="6"/>
          </p:nvPr>
        </p:nvSpPr>
        <p:spPr>
          <a:xfrm>
            <a:off x="1207050" y="73190"/>
            <a:ext cx="6729900" cy="6501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six columns">
  <p:cSld name="TITLE_ONLY_2_1_1">
    <p:spTree>
      <p:nvGrpSpPr>
        <p:cNvPr id="1" name="Shape 66"/>
        <p:cNvGrpSpPr/>
        <p:nvPr/>
      </p:nvGrpSpPr>
      <p:grpSpPr>
        <a:xfrm>
          <a:off x="0" y="0"/>
          <a:ext cx="0" cy="0"/>
          <a:chOff x="0" y="0"/>
          <a:chExt cx="0" cy="0"/>
        </a:xfrm>
      </p:grpSpPr>
      <p:sp>
        <p:nvSpPr>
          <p:cNvPr id="67" name="Google Shape;67;p15"/>
          <p:cNvSpPr txBox="1">
            <a:spLocks noGrp="1"/>
          </p:cNvSpPr>
          <p:nvPr>
            <p:ph type="subTitle" idx="1"/>
          </p:nvPr>
        </p:nvSpPr>
        <p:spPr>
          <a:xfrm>
            <a:off x="746775" y="2473000"/>
            <a:ext cx="2055000" cy="819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400">
                <a:solidFill>
                  <a:srgbClr val="000000"/>
                </a:solidFill>
                <a:latin typeface="Abadi" panose="020B0604020202020204" pitchFamily="34" charset="0"/>
              </a:defRPr>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dirty="0"/>
          </a:p>
        </p:txBody>
      </p:sp>
      <p:sp>
        <p:nvSpPr>
          <p:cNvPr id="68" name="Google Shape;68;p15"/>
          <p:cNvSpPr txBox="1">
            <a:spLocks noGrp="1"/>
          </p:cNvSpPr>
          <p:nvPr>
            <p:ph type="subTitle" idx="2"/>
          </p:nvPr>
        </p:nvSpPr>
        <p:spPr>
          <a:xfrm>
            <a:off x="3497650" y="2473000"/>
            <a:ext cx="2148600" cy="819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400">
                <a:solidFill>
                  <a:srgbClr val="000000"/>
                </a:solidFill>
                <a:latin typeface="Abadi" panose="020B0604020202020204" pitchFamily="34" charset="0"/>
              </a:defRPr>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dirty="0"/>
          </a:p>
        </p:txBody>
      </p:sp>
      <p:sp>
        <p:nvSpPr>
          <p:cNvPr id="69" name="Google Shape;69;p15"/>
          <p:cNvSpPr txBox="1">
            <a:spLocks noGrp="1"/>
          </p:cNvSpPr>
          <p:nvPr>
            <p:ph type="ctrTitle"/>
          </p:nvPr>
        </p:nvSpPr>
        <p:spPr>
          <a:xfrm>
            <a:off x="464600" y="2164400"/>
            <a:ext cx="2619300" cy="3849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600"/>
              <a:buFont typeface="Fira Sans Condensed Medium"/>
              <a:buNone/>
              <a:defRPr sz="3000">
                <a:solidFill>
                  <a:schemeClr val="accent1"/>
                </a:solidFill>
              </a:defRPr>
            </a:lvl1pPr>
            <a:lvl2pPr lvl="1"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70" name="Google Shape;70;p15"/>
          <p:cNvSpPr txBox="1">
            <a:spLocks noGrp="1"/>
          </p:cNvSpPr>
          <p:nvPr>
            <p:ph type="ctrTitle" idx="3"/>
          </p:nvPr>
        </p:nvSpPr>
        <p:spPr>
          <a:xfrm>
            <a:off x="3262350" y="2164400"/>
            <a:ext cx="2619300" cy="3849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600"/>
              <a:buFont typeface="Fira Sans Condensed Medium"/>
              <a:buNone/>
              <a:defRPr sz="3000">
                <a:solidFill>
                  <a:schemeClr val="accent1"/>
                </a:solidFill>
              </a:defRPr>
            </a:lvl1pPr>
            <a:lvl2pPr lvl="1"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71" name="Google Shape;71;p15"/>
          <p:cNvSpPr txBox="1">
            <a:spLocks noGrp="1"/>
          </p:cNvSpPr>
          <p:nvPr>
            <p:ph type="subTitle" idx="4"/>
          </p:nvPr>
        </p:nvSpPr>
        <p:spPr>
          <a:xfrm>
            <a:off x="6315500" y="2473000"/>
            <a:ext cx="2108400" cy="819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400">
                <a:solidFill>
                  <a:srgbClr val="000000"/>
                </a:solidFill>
                <a:latin typeface="Abadi" panose="020B0604020202020204" pitchFamily="34" charset="0"/>
              </a:defRPr>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dirty="0"/>
          </a:p>
        </p:txBody>
      </p:sp>
      <p:sp>
        <p:nvSpPr>
          <p:cNvPr id="72" name="Google Shape;72;p15"/>
          <p:cNvSpPr txBox="1">
            <a:spLocks noGrp="1"/>
          </p:cNvSpPr>
          <p:nvPr>
            <p:ph type="ctrTitle" idx="5"/>
          </p:nvPr>
        </p:nvSpPr>
        <p:spPr>
          <a:xfrm>
            <a:off x="6060100" y="2164400"/>
            <a:ext cx="2619300" cy="3849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600"/>
              <a:buFont typeface="Fira Sans Condensed Medium"/>
              <a:buNone/>
              <a:defRPr sz="3000">
                <a:solidFill>
                  <a:schemeClr val="accent1"/>
                </a:solidFill>
              </a:defRPr>
            </a:lvl1pPr>
            <a:lvl2pPr lvl="1"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73" name="Google Shape;73;p15"/>
          <p:cNvSpPr txBox="1">
            <a:spLocks noGrp="1"/>
          </p:cNvSpPr>
          <p:nvPr>
            <p:ph type="subTitle" idx="6"/>
          </p:nvPr>
        </p:nvSpPr>
        <p:spPr>
          <a:xfrm>
            <a:off x="865200" y="3898750"/>
            <a:ext cx="1818000" cy="946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400">
                <a:solidFill>
                  <a:srgbClr val="000000"/>
                </a:solidFill>
                <a:latin typeface="Abadi" panose="020B0604020202020204" pitchFamily="34" charset="0"/>
              </a:defRPr>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dirty="0"/>
          </a:p>
        </p:txBody>
      </p:sp>
      <p:sp>
        <p:nvSpPr>
          <p:cNvPr id="74" name="Google Shape;74;p15"/>
          <p:cNvSpPr txBox="1">
            <a:spLocks noGrp="1"/>
          </p:cNvSpPr>
          <p:nvPr>
            <p:ph type="subTitle" idx="7"/>
          </p:nvPr>
        </p:nvSpPr>
        <p:spPr>
          <a:xfrm>
            <a:off x="3497650" y="3898750"/>
            <a:ext cx="2148600" cy="946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400">
                <a:solidFill>
                  <a:srgbClr val="000000"/>
                </a:solidFill>
                <a:latin typeface="Abadi" panose="020B0604020202020204" pitchFamily="34" charset="0"/>
              </a:defRPr>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dirty="0"/>
          </a:p>
        </p:txBody>
      </p:sp>
      <p:sp>
        <p:nvSpPr>
          <p:cNvPr id="75" name="Google Shape;75;p15"/>
          <p:cNvSpPr txBox="1">
            <a:spLocks noGrp="1"/>
          </p:cNvSpPr>
          <p:nvPr>
            <p:ph type="ctrTitle" idx="8"/>
          </p:nvPr>
        </p:nvSpPr>
        <p:spPr>
          <a:xfrm>
            <a:off x="464600" y="3590150"/>
            <a:ext cx="2619300" cy="3849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600"/>
              <a:buFont typeface="Fira Sans Condensed Medium"/>
              <a:buNone/>
              <a:defRPr sz="3000">
                <a:solidFill>
                  <a:schemeClr val="accent1"/>
                </a:solidFill>
              </a:defRPr>
            </a:lvl1pPr>
            <a:lvl2pPr lvl="1"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76" name="Google Shape;76;p15"/>
          <p:cNvSpPr txBox="1">
            <a:spLocks noGrp="1"/>
          </p:cNvSpPr>
          <p:nvPr>
            <p:ph type="ctrTitle" idx="9"/>
          </p:nvPr>
        </p:nvSpPr>
        <p:spPr>
          <a:xfrm>
            <a:off x="3262350" y="3590150"/>
            <a:ext cx="2619300" cy="3849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600"/>
              <a:buFont typeface="Fira Sans Condensed Medium"/>
              <a:buNone/>
              <a:defRPr sz="3000">
                <a:solidFill>
                  <a:schemeClr val="accent1"/>
                </a:solidFill>
              </a:defRPr>
            </a:lvl1pPr>
            <a:lvl2pPr lvl="1"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77" name="Google Shape;77;p15"/>
          <p:cNvSpPr txBox="1">
            <a:spLocks noGrp="1"/>
          </p:cNvSpPr>
          <p:nvPr>
            <p:ph type="subTitle" idx="13"/>
          </p:nvPr>
        </p:nvSpPr>
        <p:spPr>
          <a:xfrm>
            <a:off x="6315500" y="3898750"/>
            <a:ext cx="2108400" cy="946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400">
                <a:solidFill>
                  <a:srgbClr val="000000"/>
                </a:solidFill>
                <a:latin typeface="Abadi" panose="020B0604020202020204" pitchFamily="34" charset="0"/>
              </a:defRPr>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dirty="0"/>
          </a:p>
        </p:txBody>
      </p:sp>
      <p:sp>
        <p:nvSpPr>
          <p:cNvPr id="78" name="Google Shape;78;p15"/>
          <p:cNvSpPr txBox="1">
            <a:spLocks noGrp="1"/>
          </p:cNvSpPr>
          <p:nvPr>
            <p:ph type="ctrTitle" idx="14"/>
          </p:nvPr>
        </p:nvSpPr>
        <p:spPr>
          <a:xfrm>
            <a:off x="6060100" y="3590150"/>
            <a:ext cx="2619300" cy="3849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600"/>
              <a:buFont typeface="Fira Sans Condensed Medium"/>
              <a:buNone/>
              <a:defRPr sz="3000">
                <a:solidFill>
                  <a:schemeClr val="accent1"/>
                </a:solidFill>
              </a:defRPr>
            </a:lvl1pPr>
            <a:lvl2pPr lvl="1"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79" name="Google Shape;79;p15"/>
          <p:cNvSpPr txBox="1">
            <a:spLocks noGrp="1"/>
          </p:cNvSpPr>
          <p:nvPr>
            <p:ph type="title" idx="15"/>
          </p:nvPr>
        </p:nvSpPr>
        <p:spPr>
          <a:xfrm>
            <a:off x="1207050" y="73190"/>
            <a:ext cx="6729900" cy="6501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3"/>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
        <p:cNvGrpSpPr/>
        <p:nvPr/>
      </p:nvGrpSpPr>
      <p:grpSpPr>
        <a:xfrm>
          <a:off x="0" y="0"/>
          <a:ext cx="0" cy="0"/>
          <a:chOff x="0" y="0"/>
          <a:chExt cx="0" cy="0"/>
        </a:xfrm>
      </p:grpSpPr>
      <p:sp>
        <p:nvSpPr>
          <p:cNvPr id="12" name="Google Shape;12;p3"/>
          <p:cNvSpPr txBox="1">
            <a:spLocks noGrp="1"/>
          </p:cNvSpPr>
          <p:nvPr>
            <p:ph type="ctrTitle"/>
          </p:nvPr>
        </p:nvSpPr>
        <p:spPr>
          <a:xfrm>
            <a:off x="2826000" y="2088175"/>
            <a:ext cx="3492000" cy="946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000000"/>
              </a:buClr>
              <a:buSzPts val="4800"/>
              <a:buNone/>
              <a:defRPr sz="6000">
                <a:solidFill>
                  <a:schemeClr val="accent1"/>
                </a:solidFill>
              </a:defRPr>
            </a:lvl1pPr>
            <a:lvl2pPr lvl="1" rtl="0">
              <a:spcBef>
                <a:spcPts val="0"/>
              </a:spcBef>
              <a:spcAft>
                <a:spcPts val="0"/>
              </a:spcAft>
              <a:buClr>
                <a:srgbClr val="000000"/>
              </a:buClr>
              <a:buSzPts val="4800"/>
              <a:buNone/>
              <a:defRPr>
                <a:solidFill>
                  <a:srgbClr val="000000"/>
                </a:solidFill>
              </a:defRPr>
            </a:lvl2pPr>
            <a:lvl3pPr lvl="2" rtl="0">
              <a:spcBef>
                <a:spcPts val="0"/>
              </a:spcBef>
              <a:spcAft>
                <a:spcPts val="0"/>
              </a:spcAft>
              <a:buClr>
                <a:srgbClr val="000000"/>
              </a:buClr>
              <a:buSzPts val="4800"/>
              <a:buNone/>
              <a:defRPr>
                <a:solidFill>
                  <a:srgbClr val="000000"/>
                </a:solidFill>
              </a:defRPr>
            </a:lvl3pPr>
            <a:lvl4pPr lvl="3" rtl="0">
              <a:spcBef>
                <a:spcPts val="0"/>
              </a:spcBef>
              <a:spcAft>
                <a:spcPts val="0"/>
              </a:spcAft>
              <a:buClr>
                <a:srgbClr val="000000"/>
              </a:buClr>
              <a:buSzPts val="4800"/>
              <a:buNone/>
              <a:defRPr>
                <a:solidFill>
                  <a:srgbClr val="000000"/>
                </a:solidFill>
              </a:defRPr>
            </a:lvl4pPr>
            <a:lvl5pPr lvl="4" rtl="0">
              <a:spcBef>
                <a:spcPts val="0"/>
              </a:spcBef>
              <a:spcAft>
                <a:spcPts val="0"/>
              </a:spcAft>
              <a:buClr>
                <a:srgbClr val="000000"/>
              </a:buClr>
              <a:buSzPts val="4800"/>
              <a:buNone/>
              <a:defRPr>
                <a:solidFill>
                  <a:srgbClr val="000000"/>
                </a:solidFill>
              </a:defRPr>
            </a:lvl5pPr>
            <a:lvl6pPr lvl="5" rtl="0">
              <a:spcBef>
                <a:spcPts val="0"/>
              </a:spcBef>
              <a:spcAft>
                <a:spcPts val="0"/>
              </a:spcAft>
              <a:buClr>
                <a:srgbClr val="000000"/>
              </a:buClr>
              <a:buSzPts val="4800"/>
              <a:buNone/>
              <a:defRPr>
                <a:solidFill>
                  <a:srgbClr val="000000"/>
                </a:solidFill>
              </a:defRPr>
            </a:lvl6pPr>
            <a:lvl7pPr lvl="6" rtl="0">
              <a:spcBef>
                <a:spcPts val="0"/>
              </a:spcBef>
              <a:spcAft>
                <a:spcPts val="0"/>
              </a:spcAft>
              <a:buClr>
                <a:srgbClr val="000000"/>
              </a:buClr>
              <a:buSzPts val="4800"/>
              <a:buNone/>
              <a:defRPr>
                <a:solidFill>
                  <a:srgbClr val="000000"/>
                </a:solidFill>
              </a:defRPr>
            </a:lvl7pPr>
            <a:lvl8pPr lvl="7" rtl="0">
              <a:spcBef>
                <a:spcPts val="0"/>
              </a:spcBef>
              <a:spcAft>
                <a:spcPts val="0"/>
              </a:spcAft>
              <a:buClr>
                <a:srgbClr val="000000"/>
              </a:buClr>
              <a:buSzPts val="4800"/>
              <a:buNone/>
              <a:defRPr>
                <a:solidFill>
                  <a:srgbClr val="000000"/>
                </a:solidFill>
              </a:defRPr>
            </a:lvl8pPr>
            <a:lvl9pPr lvl="8" rtl="0">
              <a:spcBef>
                <a:spcPts val="0"/>
              </a:spcBef>
              <a:spcAft>
                <a:spcPts val="0"/>
              </a:spcAft>
              <a:buClr>
                <a:srgbClr val="000000"/>
              </a:buClr>
              <a:buSzPts val="4800"/>
              <a:buNone/>
              <a:defRPr>
                <a:solidFill>
                  <a:srgbClr val="000000"/>
                </a:solidFill>
              </a:defRPr>
            </a:lvl9pPr>
          </a:lstStyle>
          <a:p>
            <a:endParaRPr/>
          </a:p>
        </p:txBody>
      </p:sp>
      <p:sp>
        <p:nvSpPr>
          <p:cNvPr id="13" name="Google Shape;13;p3"/>
          <p:cNvSpPr txBox="1">
            <a:spLocks noGrp="1"/>
          </p:cNvSpPr>
          <p:nvPr>
            <p:ph type="subTitle" idx="1"/>
          </p:nvPr>
        </p:nvSpPr>
        <p:spPr>
          <a:xfrm>
            <a:off x="3134625" y="3349275"/>
            <a:ext cx="2874900" cy="63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a:solidFill>
                  <a:srgbClr val="000000"/>
                </a:solidFill>
                <a:latin typeface="Abadi" panose="020B0604020202020204" pitchFamily="34" charset="0"/>
              </a:defRPr>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dirty="0"/>
          </a:p>
        </p:txBody>
      </p:sp>
      <p:sp>
        <p:nvSpPr>
          <p:cNvPr id="14" name="Google Shape;14;p3"/>
          <p:cNvSpPr txBox="1">
            <a:spLocks noGrp="1"/>
          </p:cNvSpPr>
          <p:nvPr>
            <p:ph type="title" idx="2" hasCustomPrompt="1"/>
          </p:nvPr>
        </p:nvSpPr>
        <p:spPr>
          <a:xfrm>
            <a:off x="3482450" y="1157025"/>
            <a:ext cx="21792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000000"/>
              </a:buClr>
              <a:buSzPts val="6000"/>
              <a:buNone/>
              <a:defRPr sz="12000"/>
            </a:lvl1pPr>
            <a:lvl2pPr lvl="1" algn="r"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5"/>
        <p:cNvGrpSpPr/>
        <p:nvPr/>
      </p:nvGrpSpPr>
      <p:grpSpPr>
        <a:xfrm>
          <a:off x="0" y="0"/>
          <a:ext cx="0" cy="0"/>
          <a:chOff x="0" y="0"/>
          <a:chExt cx="0" cy="0"/>
        </a:xfrm>
      </p:grpSpPr>
      <p:sp>
        <p:nvSpPr>
          <p:cNvPr id="16" name="Google Shape;16;p4"/>
          <p:cNvSpPr txBox="1">
            <a:spLocks noGrp="1"/>
          </p:cNvSpPr>
          <p:nvPr>
            <p:ph type="ctrTitle"/>
          </p:nvPr>
        </p:nvSpPr>
        <p:spPr>
          <a:xfrm>
            <a:off x="2638350" y="1624249"/>
            <a:ext cx="3867300" cy="790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800"/>
              <a:buNone/>
              <a:defRPr/>
            </a:lvl1pPr>
            <a:lvl2pPr lvl="1" rtl="0">
              <a:spcBef>
                <a:spcPts val="0"/>
              </a:spcBef>
              <a:spcAft>
                <a:spcPts val="0"/>
              </a:spcAft>
              <a:buClr>
                <a:srgbClr val="000000"/>
              </a:buClr>
              <a:buSzPts val="1600"/>
              <a:buNone/>
              <a:defRPr sz="1600">
                <a:solidFill>
                  <a:srgbClr val="000000"/>
                </a:solidFill>
              </a:defRPr>
            </a:lvl2pPr>
            <a:lvl3pPr lvl="2" rtl="0">
              <a:spcBef>
                <a:spcPts val="0"/>
              </a:spcBef>
              <a:spcAft>
                <a:spcPts val="0"/>
              </a:spcAft>
              <a:buClr>
                <a:srgbClr val="000000"/>
              </a:buClr>
              <a:buSzPts val="1600"/>
              <a:buNone/>
              <a:defRPr sz="1600">
                <a:solidFill>
                  <a:srgbClr val="000000"/>
                </a:solidFill>
              </a:defRPr>
            </a:lvl3pPr>
            <a:lvl4pPr lvl="3" rtl="0">
              <a:spcBef>
                <a:spcPts val="0"/>
              </a:spcBef>
              <a:spcAft>
                <a:spcPts val="0"/>
              </a:spcAft>
              <a:buClr>
                <a:srgbClr val="000000"/>
              </a:buClr>
              <a:buSzPts val="1600"/>
              <a:buNone/>
              <a:defRPr sz="1600">
                <a:solidFill>
                  <a:srgbClr val="000000"/>
                </a:solidFill>
              </a:defRPr>
            </a:lvl4pPr>
            <a:lvl5pPr lvl="4" rtl="0">
              <a:spcBef>
                <a:spcPts val="0"/>
              </a:spcBef>
              <a:spcAft>
                <a:spcPts val="0"/>
              </a:spcAft>
              <a:buClr>
                <a:srgbClr val="000000"/>
              </a:buClr>
              <a:buSzPts val="1600"/>
              <a:buNone/>
              <a:defRPr sz="1600">
                <a:solidFill>
                  <a:srgbClr val="000000"/>
                </a:solidFill>
              </a:defRPr>
            </a:lvl5pPr>
            <a:lvl6pPr lvl="5" rtl="0">
              <a:spcBef>
                <a:spcPts val="0"/>
              </a:spcBef>
              <a:spcAft>
                <a:spcPts val="0"/>
              </a:spcAft>
              <a:buClr>
                <a:srgbClr val="000000"/>
              </a:buClr>
              <a:buSzPts val="1600"/>
              <a:buNone/>
              <a:defRPr sz="1600">
                <a:solidFill>
                  <a:srgbClr val="000000"/>
                </a:solidFill>
              </a:defRPr>
            </a:lvl6pPr>
            <a:lvl7pPr lvl="6" rtl="0">
              <a:spcBef>
                <a:spcPts val="0"/>
              </a:spcBef>
              <a:spcAft>
                <a:spcPts val="0"/>
              </a:spcAft>
              <a:buClr>
                <a:srgbClr val="000000"/>
              </a:buClr>
              <a:buSzPts val="1600"/>
              <a:buNone/>
              <a:defRPr sz="1600">
                <a:solidFill>
                  <a:srgbClr val="000000"/>
                </a:solidFill>
              </a:defRPr>
            </a:lvl7pPr>
            <a:lvl8pPr lvl="7" rtl="0">
              <a:spcBef>
                <a:spcPts val="0"/>
              </a:spcBef>
              <a:spcAft>
                <a:spcPts val="0"/>
              </a:spcAft>
              <a:buClr>
                <a:srgbClr val="000000"/>
              </a:buClr>
              <a:buSzPts val="1600"/>
              <a:buNone/>
              <a:defRPr sz="1600">
                <a:solidFill>
                  <a:srgbClr val="000000"/>
                </a:solidFill>
              </a:defRPr>
            </a:lvl8pPr>
            <a:lvl9pPr lvl="8" rtl="0">
              <a:spcBef>
                <a:spcPts val="0"/>
              </a:spcBef>
              <a:spcAft>
                <a:spcPts val="0"/>
              </a:spcAft>
              <a:buClr>
                <a:srgbClr val="000000"/>
              </a:buClr>
              <a:buSzPts val="1600"/>
              <a:buNone/>
              <a:defRPr sz="1600">
                <a:solidFill>
                  <a:srgbClr val="000000"/>
                </a:solidFill>
              </a:defRPr>
            </a:lvl9pPr>
          </a:lstStyle>
          <a:p>
            <a:endParaRPr/>
          </a:p>
        </p:txBody>
      </p:sp>
      <p:sp>
        <p:nvSpPr>
          <p:cNvPr id="17" name="Google Shape;17;p4"/>
          <p:cNvSpPr txBox="1">
            <a:spLocks noGrp="1"/>
          </p:cNvSpPr>
          <p:nvPr>
            <p:ph type="subTitle" idx="1"/>
          </p:nvPr>
        </p:nvSpPr>
        <p:spPr>
          <a:xfrm>
            <a:off x="2682600" y="2298300"/>
            <a:ext cx="3778800" cy="178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a:solidFill>
                  <a:schemeClr val="dk1"/>
                </a:solidFill>
                <a:latin typeface="Abadi" panose="020B0604020202020204" pitchFamily="34" charset="0"/>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8"/>
        <p:cNvGrpSpPr/>
        <p:nvPr/>
      </p:nvGrpSpPr>
      <p:grpSpPr>
        <a:xfrm>
          <a:off x="0" y="0"/>
          <a:ext cx="0" cy="0"/>
          <a:chOff x="0" y="0"/>
          <a:chExt cx="0" cy="0"/>
        </a:xfrm>
      </p:grpSpPr>
      <p:sp>
        <p:nvSpPr>
          <p:cNvPr id="19" name="Google Shape;19;p5"/>
          <p:cNvSpPr txBox="1">
            <a:spLocks noGrp="1"/>
          </p:cNvSpPr>
          <p:nvPr>
            <p:ph type="subTitle" idx="1"/>
          </p:nvPr>
        </p:nvSpPr>
        <p:spPr>
          <a:xfrm>
            <a:off x="1160187" y="3030000"/>
            <a:ext cx="2619300" cy="111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400">
                <a:solidFill>
                  <a:srgbClr val="000000"/>
                </a:solidFill>
                <a:latin typeface="Abadi" panose="020B0604020202020204" pitchFamily="34" charset="0"/>
              </a:defRPr>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dirty="0"/>
          </a:p>
        </p:txBody>
      </p:sp>
      <p:sp>
        <p:nvSpPr>
          <p:cNvPr id="20" name="Google Shape;20;p5"/>
          <p:cNvSpPr txBox="1">
            <a:spLocks noGrp="1"/>
          </p:cNvSpPr>
          <p:nvPr>
            <p:ph type="subTitle" idx="2"/>
          </p:nvPr>
        </p:nvSpPr>
        <p:spPr>
          <a:xfrm>
            <a:off x="5481530" y="3030000"/>
            <a:ext cx="2502300" cy="111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400">
                <a:solidFill>
                  <a:srgbClr val="000000"/>
                </a:solidFill>
                <a:latin typeface="Abadi" panose="020B0604020202020204" pitchFamily="34" charset="0"/>
              </a:defRPr>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dirty="0"/>
          </a:p>
        </p:txBody>
      </p:sp>
      <p:sp>
        <p:nvSpPr>
          <p:cNvPr id="21" name="Google Shape;21;p5"/>
          <p:cNvSpPr txBox="1">
            <a:spLocks noGrp="1"/>
          </p:cNvSpPr>
          <p:nvPr>
            <p:ph type="ctrTitle"/>
          </p:nvPr>
        </p:nvSpPr>
        <p:spPr>
          <a:xfrm>
            <a:off x="1160237" y="2721400"/>
            <a:ext cx="2619300" cy="3849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600"/>
              <a:buFont typeface="Fira Sans Condensed Medium"/>
              <a:buNone/>
              <a:defRPr sz="3600">
                <a:solidFill>
                  <a:schemeClr val="accent1"/>
                </a:solidFill>
              </a:defRPr>
            </a:lvl1pPr>
            <a:lvl2pPr lvl="1"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22" name="Google Shape;22;p5"/>
          <p:cNvSpPr txBox="1">
            <a:spLocks noGrp="1"/>
          </p:cNvSpPr>
          <p:nvPr>
            <p:ph type="ctrTitle" idx="3"/>
          </p:nvPr>
        </p:nvSpPr>
        <p:spPr>
          <a:xfrm>
            <a:off x="5422988" y="2721400"/>
            <a:ext cx="2619300" cy="3849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600"/>
              <a:buFont typeface="Fira Sans Condensed Medium"/>
              <a:buNone/>
              <a:defRPr sz="3600">
                <a:solidFill>
                  <a:schemeClr val="accent1"/>
                </a:solidFill>
              </a:defRPr>
            </a:lvl1pPr>
            <a:lvl2pPr lvl="1"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23" name="Google Shape;23;p5"/>
          <p:cNvSpPr txBox="1">
            <a:spLocks noGrp="1"/>
          </p:cNvSpPr>
          <p:nvPr>
            <p:ph type="title" idx="4"/>
          </p:nvPr>
        </p:nvSpPr>
        <p:spPr>
          <a:xfrm>
            <a:off x="1207050" y="73190"/>
            <a:ext cx="6729900" cy="6501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4"/>
        <p:cNvGrpSpPr/>
        <p:nvPr/>
      </p:nvGrpSpPr>
      <p:grpSpPr>
        <a:xfrm>
          <a:off x="0" y="0"/>
          <a:ext cx="0" cy="0"/>
          <a:chOff x="0" y="0"/>
          <a:chExt cx="0" cy="0"/>
        </a:xfrm>
      </p:grpSpPr>
      <p:sp>
        <p:nvSpPr>
          <p:cNvPr id="25" name="Google Shape;25;p6"/>
          <p:cNvSpPr txBox="1">
            <a:spLocks noGrp="1"/>
          </p:cNvSpPr>
          <p:nvPr>
            <p:ph type="title"/>
          </p:nvPr>
        </p:nvSpPr>
        <p:spPr>
          <a:xfrm>
            <a:off x="1207050" y="73190"/>
            <a:ext cx="6729900" cy="6501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1"/>
        <p:cNvGrpSpPr/>
        <p:nvPr/>
      </p:nvGrpSpPr>
      <p:grpSpPr>
        <a:xfrm>
          <a:off x="0" y="0"/>
          <a:ext cx="0" cy="0"/>
          <a:chOff x="0" y="0"/>
          <a:chExt cx="0" cy="0"/>
        </a:xfrm>
      </p:grpSpPr>
      <p:sp>
        <p:nvSpPr>
          <p:cNvPr id="32" name="Google Shape;32;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3" name="Google Shape;33;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atin typeface="Abadi" panose="020B0604020202020204" pitchFamily="34" charset="0"/>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dirty="0"/>
          </a:p>
        </p:txBody>
      </p:sp>
      <p:sp>
        <p:nvSpPr>
          <p:cNvPr id="34" name="Google Shape;34;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atin typeface="Abadi" panose="020B0604020202020204" pitchFamily="34" charset="0"/>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5"/>
        <p:cNvGrpSpPr/>
        <p:nvPr/>
      </p:nvGrpSpPr>
      <p:grpSpPr>
        <a:xfrm>
          <a:off x="0" y="0"/>
          <a:ext cx="0" cy="0"/>
          <a:chOff x="0" y="0"/>
          <a:chExt cx="0" cy="0"/>
        </a:xfrm>
      </p:grpSpPr>
      <p:sp>
        <p:nvSpPr>
          <p:cNvPr id="36" name="Google Shape;36;p10"/>
          <p:cNvSpPr txBox="1">
            <a:spLocks noGrp="1"/>
          </p:cNvSpPr>
          <p:nvPr>
            <p:ph type="ctrTitle"/>
          </p:nvPr>
        </p:nvSpPr>
        <p:spPr>
          <a:xfrm>
            <a:off x="720000" y="2797525"/>
            <a:ext cx="3054000" cy="702900"/>
          </a:xfrm>
          <a:prstGeom prst="rect">
            <a:avLst/>
          </a:prstGeom>
        </p:spPr>
        <p:txBody>
          <a:bodyPr spcFirstLastPara="1" wrap="square" lIns="91425" tIns="91425" rIns="91425" bIns="91425" anchor="ctr" anchorCtr="0">
            <a:noAutofit/>
          </a:bodyPr>
          <a:lstStyle>
            <a:lvl1pPr lvl="0" rtl="0">
              <a:spcBef>
                <a:spcPts val="0"/>
              </a:spcBef>
              <a:spcAft>
                <a:spcPts val="0"/>
              </a:spcAft>
              <a:buSzPts val="1200"/>
              <a:buNone/>
              <a:defRPr sz="1800">
                <a:solidFill>
                  <a:schemeClr val="accent1"/>
                </a:solidFill>
                <a:latin typeface="Abadi" panose="020B0604020202020204" pitchFamily="34" charset="0"/>
                <a:ea typeface="Abadi" panose="020B0604020202020204" pitchFamily="34" charset="0"/>
                <a:cs typeface="Abadi" panose="020B0604020202020204" pitchFamily="34" charset="0"/>
                <a:sym typeface="Antic"/>
              </a:defRPr>
            </a:lvl1pPr>
            <a:lvl2pPr lvl="1" algn="r" rtl="0">
              <a:spcBef>
                <a:spcPts val="0"/>
              </a:spcBef>
              <a:spcAft>
                <a:spcPts val="0"/>
              </a:spcAft>
              <a:buClr>
                <a:srgbClr val="000000"/>
              </a:buClr>
              <a:buSzPts val="1600"/>
              <a:buNone/>
              <a:defRPr sz="1600">
                <a:solidFill>
                  <a:srgbClr val="000000"/>
                </a:solidFill>
              </a:defRPr>
            </a:lvl2pPr>
            <a:lvl3pPr lvl="2" algn="r" rtl="0">
              <a:spcBef>
                <a:spcPts val="0"/>
              </a:spcBef>
              <a:spcAft>
                <a:spcPts val="0"/>
              </a:spcAft>
              <a:buClr>
                <a:srgbClr val="000000"/>
              </a:buClr>
              <a:buSzPts val="1600"/>
              <a:buNone/>
              <a:defRPr sz="1600">
                <a:solidFill>
                  <a:srgbClr val="000000"/>
                </a:solidFill>
              </a:defRPr>
            </a:lvl3pPr>
            <a:lvl4pPr lvl="3" algn="r" rtl="0">
              <a:spcBef>
                <a:spcPts val="0"/>
              </a:spcBef>
              <a:spcAft>
                <a:spcPts val="0"/>
              </a:spcAft>
              <a:buClr>
                <a:srgbClr val="000000"/>
              </a:buClr>
              <a:buSzPts val="1600"/>
              <a:buNone/>
              <a:defRPr sz="1600">
                <a:solidFill>
                  <a:srgbClr val="000000"/>
                </a:solidFill>
              </a:defRPr>
            </a:lvl4pPr>
            <a:lvl5pPr lvl="4" algn="r" rtl="0">
              <a:spcBef>
                <a:spcPts val="0"/>
              </a:spcBef>
              <a:spcAft>
                <a:spcPts val="0"/>
              </a:spcAft>
              <a:buClr>
                <a:srgbClr val="000000"/>
              </a:buClr>
              <a:buSzPts val="1600"/>
              <a:buNone/>
              <a:defRPr sz="1600">
                <a:solidFill>
                  <a:srgbClr val="000000"/>
                </a:solidFill>
              </a:defRPr>
            </a:lvl5pPr>
            <a:lvl6pPr lvl="5" algn="r" rtl="0">
              <a:spcBef>
                <a:spcPts val="0"/>
              </a:spcBef>
              <a:spcAft>
                <a:spcPts val="0"/>
              </a:spcAft>
              <a:buClr>
                <a:srgbClr val="000000"/>
              </a:buClr>
              <a:buSzPts val="1600"/>
              <a:buNone/>
              <a:defRPr sz="1600">
                <a:solidFill>
                  <a:srgbClr val="000000"/>
                </a:solidFill>
              </a:defRPr>
            </a:lvl6pPr>
            <a:lvl7pPr lvl="6" algn="r" rtl="0">
              <a:spcBef>
                <a:spcPts val="0"/>
              </a:spcBef>
              <a:spcAft>
                <a:spcPts val="0"/>
              </a:spcAft>
              <a:buClr>
                <a:srgbClr val="000000"/>
              </a:buClr>
              <a:buSzPts val="1600"/>
              <a:buNone/>
              <a:defRPr sz="1600">
                <a:solidFill>
                  <a:srgbClr val="000000"/>
                </a:solidFill>
              </a:defRPr>
            </a:lvl7pPr>
            <a:lvl8pPr lvl="7" algn="r" rtl="0">
              <a:spcBef>
                <a:spcPts val="0"/>
              </a:spcBef>
              <a:spcAft>
                <a:spcPts val="0"/>
              </a:spcAft>
              <a:buClr>
                <a:srgbClr val="000000"/>
              </a:buClr>
              <a:buSzPts val="1600"/>
              <a:buNone/>
              <a:defRPr sz="1600">
                <a:solidFill>
                  <a:srgbClr val="000000"/>
                </a:solidFill>
              </a:defRPr>
            </a:lvl8pPr>
            <a:lvl9pPr lvl="8" algn="r" rtl="0">
              <a:spcBef>
                <a:spcPts val="0"/>
              </a:spcBef>
              <a:spcAft>
                <a:spcPts val="0"/>
              </a:spcAft>
              <a:buClr>
                <a:srgbClr val="000000"/>
              </a:buClr>
              <a:buSzPts val="1600"/>
              <a:buNone/>
              <a:defRPr sz="1600">
                <a:solidFill>
                  <a:srgbClr val="000000"/>
                </a:solidFill>
              </a:defRPr>
            </a:lvl9pPr>
          </a:lstStyle>
          <a:p>
            <a:endParaRPr dirty="0"/>
          </a:p>
        </p:txBody>
      </p:sp>
      <p:sp>
        <p:nvSpPr>
          <p:cNvPr id="37" name="Google Shape;37;p10"/>
          <p:cNvSpPr txBox="1">
            <a:spLocks noGrp="1"/>
          </p:cNvSpPr>
          <p:nvPr>
            <p:ph type="subTitle" idx="1"/>
          </p:nvPr>
        </p:nvSpPr>
        <p:spPr>
          <a:xfrm>
            <a:off x="720000" y="754975"/>
            <a:ext cx="5547600" cy="2124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3600">
                <a:solidFill>
                  <a:schemeClr val="dk1"/>
                </a:solidFill>
                <a:latin typeface="East Sea Dokdo"/>
                <a:ea typeface="East Sea Dokdo"/>
                <a:cs typeface="East Sea Dokdo"/>
                <a:sym typeface="East Sea Dokdo"/>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38"/>
        <p:cNvGrpSpPr/>
        <p:nvPr/>
      </p:nvGrpSpPr>
      <p:grpSpPr>
        <a:xfrm>
          <a:off x="0" y="0"/>
          <a:ext cx="0" cy="0"/>
          <a:chOff x="0" y="0"/>
          <a:chExt cx="0" cy="0"/>
        </a:xfrm>
      </p:grpSpPr>
      <p:sp>
        <p:nvSpPr>
          <p:cNvPr id="39" name="Google Shape;39;p11"/>
          <p:cNvSpPr txBox="1">
            <a:spLocks noGrp="1"/>
          </p:cNvSpPr>
          <p:nvPr>
            <p:ph type="title" hasCustomPrompt="1"/>
          </p:nvPr>
        </p:nvSpPr>
        <p:spPr>
          <a:xfrm>
            <a:off x="311700" y="1227100"/>
            <a:ext cx="8520600" cy="1262700"/>
          </a:xfrm>
          <a:prstGeom prst="rect">
            <a:avLst/>
          </a:prstGeom>
        </p:spPr>
        <p:txBody>
          <a:bodyPr spcFirstLastPara="1" wrap="square" lIns="91425" tIns="91425" rIns="91425" bIns="91425" anchor="t" anchorCtr="0">
            <a:noAutofit/>
          </a:bodyPr>
          <a:lstStyle>
            <a:lvl1pPr lvl="0" algn="ctr">
              <a:spcBef>
                <a:spcPts val="0"/>
              </a:spcBef>
              <a:spcAft>
                <a:spcPts val="0"/>
              </a:spcAft>
              <a:buSzPts val="12000"/>
              <a:buNone/>
              <a:defRPr sz="96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0" name="Google Shape;40;p11"/>
          <p:cNvSpPr txBox="1">
            <a:spLocks noGrp="1"/>
          </p:cNvSpPr>
          <p:nvPr>
            <p:ph type="body" idx="1"/>
          </p:nvPr>
        </p:nvSpPr>
        <p:spPr>
          <a:xfrm>
            <a:off x="3023325" y="506975"/>
            <a:ext cx="3097500" cy="1300800"/>
          </a:xfrm>
          <a:prstGeom prst="rect">
            <a:avLst/>
          </a:prstGeom>
        </p:spPr>
        <p:txBody>
          <a:bodyPr spcFirstLastPara="1" wrap="square" lIns="91425" tIns="91425" rIns="91425" bIns="91425" anchor="b" anchorCtr="0">
            <a:noAutofit/>
          </a:bodyPr>
          <a:lstStyle>
            <a:lvl1pPr marL="457200" lvl="0" indent="-342900" algn="ctr">
              <a:spcBef>
                <a:spcPts val="0"/>
              </a:spcBef>
              <a:spcAft>
                <a:spcPts val="0"/>
              </a:spcAft>
              <a:buSzPts val="1800"/>
              <a:buChar char="●"/>
              <a:defRPr>
                <a:latin typeface="Abadi" panose="020B0604020202020204" pitchFamily="34" charset="0"/>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able of contents">
  <p:cSld name="CUSTOM_14">
    <p:spTree>
      <p:nvGrpSpPr>
        <p:cNvPr id="1" name="Shape 41"/>
        <p:cNvGrpSpPr/>
        <p:nvPr/>
      </p:nvGrpSpPr>
      <p:grpSpPr>
        <a:xfrm>
          <a:off x="0" y="0"/>
          <a:ext cx="0" cy="0"/>
          <a:chOff x="0" y="0"/>
          <a:chExt cx="0" cy="0"/>
        </a:xfrm>
      </p:grpSpPr>
      <p:sp>
        <p:nvSpPr>
          <p:cNvPr id="42" name="Google Shape;42;p12"/>
          <p:cNvSpPr txBox="1">
            <a:spLocks noGrp="1"/>
          </p:cNvSpPr>
          <p:nvPr>
            <p:ph type="ctrTitle"/>
          </p:nvPr>
        </p:nvSpPr>
        <p:spPr>
          <a:xfrm>
            <a:off x="2849614" y="1539300"/>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1200"/>
              <a:buNone/>
              <a:defRPr sz="3600">
                <a:solidFill>
                  <a:srgbClr val="CC0000"/>
                </a:solidFill>
              </a:defRPr>
            </a:lvl1pPr>
            <a:lvl2pPr lvl="1" rtl="0">
              <a:spcBef>
                <a:spcPts val="0"/>
              </a:spcBef>
              <a:spcAft>
                <a:spcPts val="0"/>
              </a:spcAft>
              <a:buClr>
                <a:srgbClr val="000000"/>
              </a:buClr>
              <a:buSzPts val="1200"/>
              <a:buNone/>
              <a:defRPr sz="1200">
                <a:solidFill>
                  <a:srgbClr val="000000"/>
                </a:solidFill>
              </a:defRPr>
            </a:lvl2pPr>
            <a:lvl3pPr lvl="2" rtl="0">
              <a:spcBef>
                <a:spcPts val="0"/>
              </a:spcBef>
              <a:spcAft>
                <a:spcPts val="0"/>
              </a:spcAft>
              <a:buClr>
                <a:srgbClr val="000000"/>
              </a:buClr>
              <a:buSzPts val="1200"/>
              <a:buNone/>
              <a:defRPr sz="1200">
                <a:solidFill>
                  <a:srgbClr val="000000"/>
                </a:solidFill>
              </a:defRPr>
            </a:lvl3pPr>
            <a:lvl4pPr lvl="3" rtl="0">
              <a:spcBef>
                <a:spcPts val="0"/>
              </a:spcBef>
              <a:spcAft>
                <a:spcPts val="0"/>
              </a:spcAft>
              <a:buClr>
                <a:srgbClr val="000000"/>
              </a:buClr>
              <a:buSzPts val="1200"/>
              <a:buNone/>
              <a:defRPr sz="1200">
                <a:solidFill>
                  <a:srgbClr val="000000"/>
                </a:solidFill>
              </a:defRPr>
            </a:lvl4pPr>
            <a:lvl5pPr lvl="4" rtl="0">
              <a:spcBef>
                <a:spcPts val="0"/>
              </a:spcBef>
              <a:spcAft>
                <a:spcPts val="0"/>
              </a:spcAft>
              <a:buClr>
                <a:srgbClr val="000000"/>
              </a:buClr>
              <a:buSzPts val="1200"/>
              <a:buNone/>
              <a:defRPr sz="1200">
                <a:solidFill>
                  <a:srgbClr val="000000"/>
                </a:solidFill>
              </a:defRPr>
            </a:lvl5pPr>
            <a:lvl6pPr lvl="5" rtl="0">
              <a:spcBef>
                <a:spcPts val="0"/>
              </a:spcBef>
              <a:spcAft>
                <a:spcPts val="0"/>
              </a:spcAft>
              <a:buClr>
                <a:srgbClr val="000000"/>
              </a:buClr>
              <a:buSzPts val="1200"/>
              <a:buNone/>
              <a:defRPr sz="1200">
                <a:solidFill>
                  <a:srgbClr val="000000"/>
                </a:solidFill>
              </a:defRPr>
            </a:lvl6pPr>
            <a:lvl7pPr lvl="6" rtl="0">
              <a:spcBef>
                <a:spcPts val="0"/>
              </a:spcBef>
              <a:spcAft>
                <a:spcPts val="0"/>
              </a:spcAft>
              <a:buClr>
                <a:srgbClr val="000000"/>
              </a:buClr>
              <a:buSzPts val="1200"/>
              <a:buNone/>
              <a:defRPr sz="1200">
                <a:solidFill>
                  <a:srgbClr val="000000"/>
                </a:solidFill>
              </a:defRPr>
            </a:lvl7pPr>
            <a:lvl8pPr lvl="7" rtl="0">
              <a:spcBef>
                <a:spcPts val="0"/>
              </a:spcBef>
              <a:spcAft>
                <a:spcPts val="0"/>
              </a:spcAft>
              <a:buClr>
                <a:srgbClr val="000000"/>
              </a:buClr>
              <a:buSzPts val="1200"/>
              <a:buNone/>
              <a:defRPr sz="1200">
                <a:solidFill>
                  <a:srgbClr val="000000"/>
                </a:solidFill>
              </a:defRPr>
            </a:lvl8pPr>
            <a:lvl9pPr lvl="8" rtl="0">
              <a:spcBef>
                <a:spcPts val="0"/>
              </a:spcBef>
              <a:spcAft>
                <a:spcPts val="0"/>
              </a:spcAft>
              <a:buClr>
                <a:srgbClr val="000000"/>
              </a:buClr>
              <a:buSzPts val="1200"/>
              <a:buNone/>
              <a:defRPr sz="1200">
                <a:solidFill>
                  <a:srgbClr val="000000"/>
                </a:solidFill>
              </a:defRPr>
            </a:lvl9pPr>
          </a:lstStyle>
          <a:p>
            <a:endParaRPr/>
          </a:p>
        </p:txBody>
      </p:sp>
      <p:sp>
        <p:nvSpPr>
          <p:cNvPr id="43" name="Google Shape;43;p12"/>
          <p:cNvSpPr txBox="1">
            <a:spLocks noGrp="1"/>
          </p:cNvSpPr>
          <p:nvPr>
            <p:ph type="subTitle" idx="1"/>
          </p:nvPr>
        </p:nvSpPr>
        <p:spPr>
          <a:xfrm>
            <a:off x="2849626" y="1964982"/>
            <a:ext cx="20796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400">
                <a:solidFill>
                  <a:srgbClr val="000000"/>
                </a:solidFill>
                <a:latin typeface="Abadi" panose="020B0604020202020204" pitchFamily="34" charset="0"/>
              </a:defRPr>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dirty="0"/>
          </a:p>
        </p:txBody>
      </p:sp>
      <p:sp>
        <p:nvSpPr>
          <p:cNvPr id="44" name="Google Shape;44;p12"/>
          <p:cNvSpPr txBox="1">
            <a:spLocks noGrp="1"/>
          </p:cNvSpPr>
          <p:nvPr>
            <p:ph type="title" idx="2" hasCustomPrompt="1"/>
          </p:nvPr>
        </p:nvSpPr>
        <p:spPr>
          <a:xfrm>
            <a:off x="2849624" y="1030585"/>
            <a:ext cx="1753800" cy="5778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4800"/>
              <a:buNone/>
              <a:defRPr sz="6000">
                <a:solidFill>
                  <a:srgbClr val="000000"/>
                </a:solidFill>
              </a:defRPr>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45" name="Google Shape;45;p12"/>
          <p:cNvSpPr txBox="1">
            <a:spLocks noGrp="1"/>
          </p:cNvSpPr>
          <p:nvPr>
            <p:ph type="ctrTitle" idx="3"/>
          </p:nvPr>
        </p:nvSpPr>
        <p:spPr>
          <a:xfrm>
            <a:off x="5998364" y="1535900"/>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1200"/>
              <a:buNone/>
              <a:defRPr sz="3600">
                <a:solidFill>
                  <a:srgbClr val="CC0000"/>
                </a:solidFill>
              </a:defRPr>
            </a:lvl1pPr>
            <a:lvl2pPr lvl="1" rtl="0">
              <a:spcBef>
                <a:spcPts val="0"/>
              </a:spcBef>
              <a:spcAft>
                <a:spcPts val="0"/>
              </a:spcAft>
              <a:buClr>
                <a:srgbClr val="000000"/>
              </a:buClr>
              <a:buSzPts val="1200"/>
              <a:buNone/>
              <a:defRPr sz="1200">
                <a:solidFill>
                  <a:srgbClr val="000000"/>
                </a:solidFill>
              </a:defRPr>
            </a:lvl2pPr>
            <a:lvl3pPr lvl="2" rtl="0">
              <a:spcBef>
                <a:spcPts val="0"/>
              </a:spcBef>
              <a:spcAft>
                <a:spcPts val="0"/>
              </a:spcAft>
              <a:buClr>
                <a:srgbClr val="000000"/>
              </a:buClr>
              <a:buSzPts val="1200"/>
              <a:buNone/>
              <a:defRPr sz="1200">
                <a:solidFill>
                  <a:srgbClr val="000000"/>
                </a:solidFill>
              </a:defRPr>
            </a:lvl3pPr>
            <a:lvl4pPr lvl="3" rtl="0">
              <a:spcBef>
                <a:spcPts val="0"/>
              </a:spcBef>
              <a:spcAft>
                <a:spcPts val="0"/>
              </a:spcAft>
              <a:buClr>
                <a:srgbClr val="000000"/>
              </a:buClr>
              <a:buSzPts val="1200"/>
              <a:buNone/>
              <a:defRPr sz="1200">
                <a:solidFill>
                  <a:srgbClr val="000000"/>
                </a:solidFill>
              </a:defRPr>
            </a:lvl4pPr>
            <a:lvl5pPr lvl="4" rtl="0">
              <a:spcBef>
                <a:spcPts val="0"/>
              </a:spcBef>
              <a:spcAft>
                <a:spcPts val="0"/>
              </a:spcAft>
              <a:buClr>
                <a:srgbClr val="000000"/>
              </a:buClr>
              <a:buSzPts val="1200"/>
              <a:buNone/>
              <a:defRPr sz="1200">
                <a:solidFill>
                  <a:srgbClr val="000000"/>
                </a:solidFill>
              </a:defRPr>
            </a:lvl5pPr>
            <a:lvl6pPr lvl="5" rtl="0">
              <a:spcBef>
                <a:spcPts val="0"/>
              </a:spcBef>
              <a:spcAft>
                <a:spcPts val="0"/>
              </a:spcAft>
              <a:buClr>
                <a:srgbClr val="000000"/>
              </a:buClr>
              <a:buSzPts val="1200"/>
              <a:buNone/>
              <a:defRPr sz="1200">
                <a:solidFill>
                  <a:srgbClr val="000000"/>
                </a:solidFill>
              </a:defRPr>
            </a:lvl6pPr>
            <a:lvl7pPr lvl="6" rtl="0">
              <a:spcBef>
                <a:spcPts val="0"/>
              </a:spcBef>
              <a:spcAft>
                <a:spcPts val="0"/>
              </a:spcAft>
              <a:buClr>
                <a:srgbClr val="000000"/>
              </a:buClr>
              <a:buSzPts val="1200"/>
              <a:buNone/>
              <a:defRPr sz="1200">
                <a:solidFill>
                  <a:srgbClr val="000000"/>
                </a:solidFill>
              </a:defRPr>
            </a:lvl7pPr>
            <a:lvl8pPr lvl="7" rtl="0">
              <a:spcBef>
                <a:spcPts val="0"/>
              </a:spcBef>
              <a:spcAft>
                <a:spcPts val="0"/>
              </a:spcAft>
              <a:buClr>
                <a:srgbClr val="000000"/>
              </a:buClr>
              <a:buSzPts val="1200"/>
              <a:buNone/>
              <a:defRPr sz="1200">
                <a:solidFill>
                  <a:srgbClr val="000000"/>
                </a:solidFill>
              </a:defRPr>
            </a:lvl8pPr>
            <a:lvl9pPr lvl="8" rtl="0">
              <a:spcBef>
                <a:spcPts val="0"/>
              </a:spcBef>
              <a:spcAft>
                <a:spcPts val="0"/>
              </a:spcAft>
              <a:buClr>
                <a:srgbClr val="000000"/>
              </a:buClr>
              <a:buSzPts val="1200"/>
              <a:buNone/>
              <a:defRPr sz="1200">
                <a:solidFill>
                  <a:srgbClr val="000000"/>
                </a:solidFill>
              </a:defRPr>
            </a:lvl9pPr>
          </a:lstStyle>
          <a:p>
            <a:endParaRPr/>
          </a:p>
        </p:txBody>
      </p:sp>
      <p:sp>
        <p:nvSpPr>
          <p:cNvPr id="46" name="Google Shape;46;p12"/>
          <p:cNvSpPr txBox="1">
            <a:spLocks noGrp="1"/>
          </p:cNvSpPr>
          <p:nvPr>
            <p:ph type="subTitle" idx="4"/>
          </p:nvPr>
        </p:nvSpPr>
        <p:spPr>
          <a:xfrm>
            <a:off x="5998359" y="1964982"/>
            <a:ext cx="19767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400">
                <a:solidFill>
                  <a:schemeClr val="dk1"/>
                </a:solidFill>
                <a:latin typeface="Abadi" panose="020B0604020202020204" pitchFamily="34" charset="0"/>
              </a:defRPr>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dirty="0"/>
          </a:p>
        </p:txBody>
      </p:sp>
      <p:sp>
        <p:nvSpPr>
          <p:cNvPr id="47" name="Google Shape;47;p12"/>
          <p:cNvSpPr txBox="1">
            <a:spLocks noGrp="1"/>
          </p:cNvSpPr>
          <p:nvPr>
            <p:ph type="title" idx="5" hasCustomPrompt="1"/>
          </p:nvPr>
        </p:nvSpPr>
        <p:spPr>
          <a:xfrm>
            <a:off x="5998374" y="1027187"/>
            <a:ext cx="1753800" cy="5778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4800"/>
              <a:buNone/>
              <a:defRPr sz="6000">
                <a:solidFill>
                  <a:srgbClr val="000000"/>
                </a:solidFill>
              </a:defRPr>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48" name="Google Shape;48;p12"/>
          <p:cNvSpPr txBox="1">
            <a:spLocks noGrp="1"/>
          </p:cNvSpPr>
          <p:nvPr>
            <p:ph type="ctrTitle" idx="6"/>
          </p:nvPr>
        </p:nvSpPr>
        <p:spPr>
          <a:xfrm>
            <a:off x="2849627" y="3456650"/>
            <a:ext cx="26526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1200"/>
              <a:buNone/>
              <a:defRPr sz="3600">
                <a:solidFill>
                  <a:srgbClr val="CC0000"/>
                </a:solidFill>
              </a:defRPr>
            </a:lvl1pPr>
            <a:lvl2pPr lvl="1" rtl="0">
              <a:spcBef>
                <a:spcPts val="0"/>
              </a:spcBef>
              <a:spcAft>
                <a:spcPts val="0"/>
              </a:spcAft>
              <a:buClr>
                <a:srgbClr val="000000"/>
              </a:buClr>
              <a:buSzPts val="1200"/>
              <a:buNone/>
              <a:defRPr sz="1200">
                <a:solidFill>
                  <a:srgbClr val="000000"/>
                </a:solidFill>
              </a:defRPr>
            </a:lvl2pPr>
            <a:lvl3pPr lvl="2" rtl="0">
              <a:spcBef>
                <a:spcPts val="0"/>
              </a:spcBef>
              <a:spcAft>
                <a:spcPts val="0"/>
              </a:spcAft>
              <a:buClr>
                <a:srgbClr val="000000"/>
              </a:buClr>
              <a:buSzPts val="1200"/>
              <a:buNone/>
              <a:defRPr sz="1200">
                <a:solidFill>
                  <a:srgbClr val="000000"/>
                </a:solidFill>
              </a:defRPr>
            </a:lvl3pPr>
            <a:lvl4pPr lvl="3" rtl="0">
              <a:spcBef>
                <a:spcPts val="0"/>
              </a:spcBef>
              <a:spcAft>
                <a:spcPts val="0"/>
              </a:spcAft>
              <a:buClr>
                <a:srgbClr val="000000"/>
              </a:buClr>
              <a:buSzPts val="1200"/>
              <a:buNone/>
              <a:defRPr sz="1200">
                <a:solidFill>
                  <a:srgbClr val="000000"/>
                </a:solidFill>
              </a:defRPr>
            </a:lvl4pPr>
            <a:lvl5pPr lvl="4" rtl="0">
              <a:spcBef>
                <a:spcPts val="0"/>
              </a:spcBef>
              <a:spcAft>
                <a:spcPts val="0"/>
              </a:spcAft>
              <a:buClr>
                <a:srgbClr val="000000"/>
              </a:buClr>
              <a:buSzPts val="1200"/>
              <a:buNone/>
              <a:defRPr sz="1200">
                <a:solidFill>
                  <a:srgbClr val="000000"/>
                </a:solidFill>
              </a:defRPr>
            </a:lvl5pPr>
            <a:lvl6pPr lvl="5" rtl="0">
              <a:spcBef>
                <a:spcPts val="0"/>
              </a:spcBef>
              <a:spcAft>
                <a:spcPts val="0"/>
              </a:spcAft>
              <a:buClr>
                <a:srgbClr val="000000"/>
              </a:buClr>
              <a:buSzPts val="1200"/>
              <a:buNone/>
              <a:defRPr sz="1200">
                <a:solidFill>
                  <a:srgbClr val="000000"/>
                </a:solidFill>
              </a:defRPr>
            </a:lvl6pPr>
            <a:lvl7pPr lvl="6" rtl="0">
              <a:spcBef>
                <a:spcPts val="0"/>
              </a:spcBef>
              <a:spcAft>
                <a:spcPts val="0"/>
              </a:spcAft>
              <a:buClr>
                <a:srgbClr val="000000"/>
              </a:buClr>
              <a:buSzPts val="1200"/>
              <a:buNone/>
              <a:defRPr sz="1200">
                <a:solidFill>
                  <a:srgbClr val="000000"/>
                </a:solidFill>
              </a:defRPr>
            </a:lvl7pPr>
            <a:lvl8pPr lvl="7" rtl="0">
              <a:spcBef>
                <a:spcPts val="0"/>
              </a:spcBef>
              <a:spcAft>
                <a:spcPts val="0"/>
              </a:spcAft>
              <a:buClr>
                <a:srgbClr val="000000"/>
              </a:buClr>
              <a:buSzPts val="1200"/>
              <a:buNone/>
              <a:defRPr sz="1200">
                <a:solidFill>
                  <a:srgbClr val="000000"/>
                </a:solidFill>
              </a:defRPr>
            </a:lvl8pPr>
            <a:lvl9pPr lvl="8" rtl="0">
              <a:spcBef>
                <a:spcPts val="0"/>
              </a:spcBef>
              <a:spcAft>
                <a:spcPts val="0"/>
              </a:spcAft>
              <a:buClr>
                <a:srgbClr val="000000"/>
              </a:buClr>
              <a:buSzPts val="1200"/>
              <a:buNone/>
              <a:defRPr sz="1200">
                <a:solidFill>
                  <a:srgbClr val="000000"/>
                </a:solidFill>
              </a:defRPr>
            </a:lvl9pPr>
          </a:lstStyle>
          <a:p>
            <a:endParaRPr/>
          </a:p>
        </p:txBody>
      </p:sp>
      <p:sp>
        <p:nvSpPr>
          <p:cNvPr id="49" name="Google Shape;49;p12"/>
          <p:cNvSpPr txBox="1">
            <a:spLocks noGrp="1"/>
          </p:cNvSpPr>
          <p:nvPr>
            <p:ph type="subTitle" idx="7"/>
          </p:nvPr>
        </p:nvSpPr>
        <p:spPr>
          <a:xfrm>
            <a:off x="2849626" y="3869800"/>
            <a:ext cx="20796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400">
                <a:solidFill>
                  <a:srgbClr val="000000"/>
                </a:solidFill>
                <a:latin typeface="Abadi" panose="020B0604020202020204" pitchFamily="34" charset="0"/>
              </a:defRPr>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dirty="0"/>
          </a:p>
        </p:txBody>
      </p:sp>
      <p:sp>
        <p:nvSpPr>
          <p:cNvPr id="50" name="Google Shape;50;p12"/>
          <p:cNvSpPr txBox="1">
            <a:spLocks noGrp="1"/>
          </p:cNvSpPr>
          <p:nvPr>
            <p:ph type="title" idx="8" hasCustomPrompt="1"/>
          </p:nvPr>
        </p:nvSpPr>
        <p:spPr>
          <a:xfrm>
            <a:off x="2849624" y="2947922"/>
            <a:ext cx="1753800" cy="5778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4800"/>
              <a:buNone/>
              <a:defRPr sz="6000">
                <a:solidFill>
                  <a:srgbClr val="000000"/>
                </a:solidFill>
              </a:defRPr>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51" name="Google Shape;51;p12"/>
          <p:cNvSpPr txBox="1">
            <a:spLocks noGrp="1"/>
          </p:cNvSpPr>
          <p:nvPr>
            <p:ph type="ctrTitle" idx="9"/>
          </p:nvPr>
        </p:nvSpPr>
        <p:spPr>
          <a:xfrm>
            <a:off x="5998364" y="3456650"/>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1200"/>
              <a:buNone/>
              <a:defRPr sz="3600">
                <a:solidFill>
                  <a:srgbClr val="CC0000"/>
                </a:solidFill>
              </a:defRPr>
            </a:lvl1pPr>
            <a:lvl2pPr lvl="1" rtl="0">
              <a:spcBef>
                <a:spcPts val="0"/>
              </a:spcBef>
              <a:spcAft>
                <a:spcPts val="0"/>
              </a:spcAft>
              <a:buClr>
                <a:srgbClr val="000000"/>
              </a:buClr>
              <a:buSzPts val="1200"/>
              <a:buNone/>
              <a:defRPr sz="1200">
                <a:solidFill>
                  <a:srgbClr val="000000"/>
                </a:solidFill>
              </a:defRPr>
            </a:lvl2pPr>
            <a:lvl3pPr lvl="2" rtl="0">
              <a:spcBef>
                <a:spcPts val="0"/>
              </a:spcBef>
              <a:spcAft>
                <a:spcPts val="0"/>
              </a:spcAft>
              <a:buClr>
                <a:srgbClr val="000000"/>
              </a:buClr>
              <a:buSzPts val="1200"/>
              <a:buNone/>
              <a:defRPr sz="1200">
                <a:solidFill>
                  <a:srgbClr val="000000"/>
                </a:solidFill>
              </a:defRPr>
            </a:lvl3pPr>
            <a:lvl4pPr lvl="3" rtl="0">
              <a:spcBef>
                <a:spcPts val="0"/>
              </a:spcBef>
              <a:spcAft>
                <a:spcPts val="0"/>
              </a:spcAft>
              <a:buClr>
                <a:srgbClr val="000000"/>
              </a:buClr>
              <a:buSzPts val="1200"/>
              <a:buNone/>
              <a:defRPr sz="1200">
                <a:solidFill>
                  <a:srgbClr val="000000"/>
                </a:solidFill>
              </a:defRPr>
            </a:lvl4pPr>
            <a:lvl5pPr lvl="4" rtl="0">
              <a:spcBef>
                <a:spcPts val="0"/>
              </a:spcBef>
              <a:spcAft>
                <a:spcPts val="0"/>
              </a:spcAft>
              <a:buClr>
                <a:srgbClr val="000000"/>
              </a:buClr>
              <a:buSzPts val="1200"/>
              <a:buNone/>
              <a:defRPr sz="1200">
                <a:solidFill>
                  <a:srgbClr val="000000"/>
                </a:solidFill>
              </a:defRPr>
            </a:lvl5pPr>
            <a:lvl6pPr lvl="5" rtl="0">
              <a:spcBef>
                <a:spcPts val="0"/>
              </a:spcBef>
              <a:spcAft>
                <a:spcPts val="0"/>
              </a:spcAft>
              <a:buClr>
                <a:srgbClr val="000000"/>
              </a:buClr>
              <a:buSzPts val="1200"/>
              <a:buNone/>
              <a:defRPr sz="1200">
                <a:solidFill>
                  <a:srgbClr val="000000"/>
                </a:solidFill>
              </a:defRPr>
            </a:lvl6pPr>
            <a:lvl7pPr lvl="6" rtl="0">
              <a:spcBef>
                <a:spcPts val="0"/>
              </a:spcBef>
              <a:spcAft>
                <a:spcPts val="0"/>
              </a:spcAft>
              <a:buClr>
                <a:srgbClr val="000000"/>
              </a:buClr>
              <a:buSzPts val="1200"/>
              <a:buNone/>
              <a:defRPr sz="1200">
                <a:solidFill>
                  <a:srgbClr val="000000"/>
                </a:solidFill>
              </a:defRPr>
            </a:lvl7pPr>
            <a:lvl8pPr lvl="7" rtl="0">
              <a:spcBef>
                <a:spcPts val="0"/>
              </a:spcBef>
              <a:spcAft>
                <a:spcPts val="0"/>
              </a:spcAft>
              <a:buClr>
                <a:srgbClr val="000000"/>
              </a:buClr>
              <a:buSzPts val="1200"/>
              <a:buNone/>
              <a:defRPr sz="1200">
                <a:solidFill>
                  <a:srgbClr val="000000"/>
                </a:solidFill>
              </a:defRPr>
            </a:lvl8pPr>
            <a:lvl9pPr lvl="8" rtl="0">
              <a:spcBef>
                <a:spcPts val="0"/>
              </a:spcBef>
              <a:spcAft>
                <a:spcPts val="0"/>
              </a:spcAft>
              <a:buClr>
                <a:srgbClr val="000000"/>
              </a:buClr>
              <a:buSzPts val="1200"/>
              <a:buNone/>
              <a:defRPr sz="1200">
                <a:solidFill>
                  <a:srgbClr val="000000"/>
                </a:solidFill>
              </a:defRPr>
            </a:lvl9pPr>
          </a:lstStyle>
          <a:p>
            <a:endParaRPr/>
          </a:p>
        </p:txBody>
      </p:sp>
      <p:sp>
        <p:nvSpPr>
          <p:cNvPr id="52" name="Google Shape;52;p12"/>
          <p:cNvSpPr txBox="1">
            <a:spLocks noGrp="1"/>
          </p:cNvSpPr>
          <p:nvPr>
            <p:ph type="subTitle" idx="13"/>
          </p:nvPr>
        </p:nvSpPr>
        <p:spPr>
          <a:xfrm>
            <a:off x="5998376" y="3871700"/>
            <a:ext cx="20796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400">
                <a:solidFill>
                  <a:srgbClr val="000000"/>
                </a:solidFill>
                <a:latin typeface="Abadi" panose="020B0604020202020204" pitchFamily="34" charset="0"/>
              </a:defRPr>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dirty="0"/>
          </a:p>
        </p:txBody>
      </p:sp>
      <p:sp>
        <p:nvSpPr>
          <p:cNvPr id="53" name="Google Shape;53;p12"/>
          <p:cNvSpPr txBox="1">
            <a:spLocks noGrp="1"/>
          </p:cNvSpPr>
          <p:nvPr>
            <p:ph type="title" idx="14" hasCustomPrompt="1"/>
          </p:nvPr>
        </p:nvSpPr>
        <p:spPr>
          <a:xfrm>
            <a:off x="5998374" y="2947935"/>
            <a:ext cx="1753800" cy="5778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4800"/>
              <a:buNone/>
              <a:defRPr sz="6000">
                <a:solidFill>
                  <a:srgbClr val="000000"/>
                </a:solidFill>
              </a:defRPr>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54" name="Google Shape;54;p12"/>
          <p:cNvSpPr txBox="1">
            <a:spLocks noGrp="1"/>
          </p:cNvSpPr>
          <p:nvPr>
            <p:ph type="title" idx="15"/>
          </p:nvPr>
        </p:nvSpPr>
        <p:spPr>
          <a:xfrm>
            <a:off x="1207050" y="73190"/>
            <a:ext cx="6729900" cy="6501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bg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4800"/>
              <a:buFont typeface="East Sea Dokdo"/>
              <a:buNone/>
              <a:defRPr sz="4800">
                <a:solidFill>
                  <a:schemeClr val="dk1"/>
                </a:solidFill>
                <a:latin typeface="East Sea Dokdo"/>
                <a:ea typeface="East Sea Dokdo"/>
                <a:cs typeface="East Sea Dokdo"/>
                <a:sym typeface="East Sea Dokdo"/>
              </a:defRPr>
            </a:lvl1pPr>
            <a:lvl2pPr lvl="1">
              <a:spcBef>
                <a:spcPts val="0"/>
              </a:spcBef>
              <a:spcAft>
                <a:spcPts val="0"/>
              </a:spcAft>
              <a:buClr>
                <a:schemeClr val="dk1"/>
              </a:buClr>
              <a:buSzPts val="4800"/>
              <a:buFont typeface="East Sea Dokdo"/>
              <a:buNone/>
              <a:defRPr sz="4800">
                <a:solidFill>
                  <a:schemeClr val="dk1"/>
                </a:solidFill>
                <a:latin typeface="East Sea Dokdo"/>
                <a:ea typeface="East Sea Dokdo"/>
                <a:cs typeface="East Sea Dokdo"/>
                <a:sym typeface="East Sea Dokdo"/>
              </a:defRPr>
            </a:lvl2pPr>
            <a:lvl3pPr lvl="2">
              <a:spcBef>
                <a:spcPts val="0"/>
              </a:spcBef>
              <a:spcAft>
                <a:spcPts val="0"/>
              </a:spcAft>
              <a:buClr>
                <a:schemeClr val="dk1"/>
              </a:buClr>
              <a:buSzPts val="4800"/>
              <a:buFont typeface="East Sea Dokdo"/>
              <a:buNone/>
              <a:defRPr sz="4800">
                <a:solidFill>
                  <a:schemeClr val="dk1"/>
                </a:solidFill>
                <a:latin typeface="East Sea Dokdo"/>
                <a:ea typeface="East Sea Dokdo"/>
                <a:cs typeface="East Sea Dokdo"/>
                <a:sym typeface="East Sea Dokdo"/>
              </a:defRPr>
            </a:lvl3pPr>
            <a:lvl4pPr lvl="3">
              <a:spcBef>
                <a:spcPts val="0"/>
              </a:spcBef>
              <a:spcAft>
                <a:spcPts val="0"/>
              </a:spcAft>
              <a:buClr>
                <a:schemeClr val="dk1"/>
              </a:buClr>
              <a:buSzPts val="4800"/>
              <a:buFont typeface="East Sea Dokdo"/>
              <a:buNone/>
              <a:defRPr sz="4800">
                <a:solidFill>
                  <a:schemeClr val="dk1"/>
                </a:solidFill>
                <a:latin typeface="East Sea Dokdo"/>
                <a:ea typeface="East Sea Dokdo"/>
                <a:cs typeface="East Sea Dokdo"/>
                <a:sym typeface="East Sea Dokdo"/>
              </a:defRPr>
            </a:lvl4pPr>
            <a:lvl5pPr lvl="4">
              <a:spcBef>
                <a:spcPts val="0"/>
              </a:spcBef>
              <a:spcAft>
                <a:spcPts val="0"/>
              </a:spcAft>
              <a:buClr>
                <a:schemeClr val="dk1"/>
              </a:buClr>
              <a:buSzPts val="4800"/>
              <a:buFont typeface="East Sea Dokdo"/>
              <a:buNone/>
              <a:defRPr sz="4800">
                <a:solidFill>
                  <a:schemeClr val="dk1"/>
                </a:solidFill>
                <a:latin typeface="East Sea Dokdo"/>
                <a:ea typeface="East Sea Dokdo"/>
                <a:cs typeface="East Sea Dokdo"/>
                <a:sym typeface="East Sea Dokdo"/>
              </a:defRPr>
            </a:lvl5pPr>
            <a:lvl6pPr lvl="5">
              <a:spcBef>
                <a:spcPts val="0"/>
              </a:spcBef>
              <a:spcAft>
                <a:spcPts val="0"/>
              </a:spcAft>
              <a:buClr>
                <a:schemeClr val="dk1"/>
              </a:buClr>
              <a:buSzPts val="4800"/>
              <a:buFont typeface="East Sea Dokdo"/>
              <a:buNone/>
              <a:defRPr sz="4800">
                <a:solidFill>
                  <a:schemeClr val="dk1"/>
                </a:solidFill>
                <a:latin typeface="East Sea Dokdo"/>
                <a:ea typeface="East Sea Dokdo"/>
                <a:cs typeface="East Sea Dokdo"/>
                <a:sym typeface="East Sea Dokdo"/>
              </a:defRPr>
            </a:lvl6pPr>
            <a:lvl7pPr lvl="6">
              <a:spcBef>
                <a:spcPts val="0"/>
              </a:spcBef>
              <a:spcAft>
                <a:spcPts val="0"/>
              </a:spcAft>
              <a:buClr>
                <a:schemeClr val="dk1"/>
              </a:buClr>
              <a:buSzPts val="4800"/>
              <a:buFont typeface="East Sea Dokdo"/>
              <a:buNone/>
              <a:defRPr sz="4800">
                <a:solidFill>
                  <a:schemeClr val="dk1"/>
                </a:solidFill>
                <a:latin typeface="East Sea Dokdo"/>
                <a:ea typeface="East Sea Dokdo"/>
                <a:cs typeface="East Sea Dokdo"/>
                <a:sym typeface="East Sea Dokdo"/>
              </a:defRPr>
            </a:lvl7pPr>
            <a:lvl8pPr lvl="7">
              <a:spcBef>
                <a:spcPts val="0"/>
              </a:spcBef>
              <a:spcAft>
                <a:spcPts val="0"/>
              </a:spcAft>
              <a:buClr>
                <a:schemeClr val="dk1"/>
              </a:buClr>
              <a:buSzPts val="4800"/>
              <a:buFont typeface="East Sea Dokdo"/>
              <a:buNone/>
              <a:defRPr sz="4800">
                <a:solidFill>
                  <a:schemeClr val="dk1"/>
                </a:solidFill>
                <a:latin typeface="East Sea Dokdo"/>
                <a:ea typeface="East Sea Dokdo"/>
                <a:cs typeface="East Sea Dokdo"/>
                <a:sym typeface="East Sea Dokdo"/>
              </a:defRPr>
            </a:lvl8pPr>
            <a:lvl9pPr lvl="8">
              <a:spcBef>
                <a:spcPts val="0"/>
              </a:spcBef>
              <a:spcAft>
                <a:spcPts val="0"/>
              </a:spcAft>
              <a:buClr>
                <a:schemeClr val="dk1"/>
              </a:buClr>
              <a:buSzPts val="4800"/>
              <a:buFont typeface="East Sea Dokdo"/>
              <a:buNone/>
              <a:defRPr sz="4800">
                <a:solidFill>
                  <a:schemeClr val="dk1"/>
                </a:solidFill>
                <a:latin typeface="East Sea Dokdo"/>
                <a:ea typeface="East Sea Dokdo"/>
                <a:cs typeface="East Sea Dokdo"/>
                <a:sym typeface="East Sea Dokdo"/>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1"/>
              </a:buClr>
              <a:buSzPts val="1800"/>
              <a:buFont typeface="Antic"/>
              <a:buChar char="●"/>
              <a:defRPr sz="1800">
                <a:solidFill>
                  <a:schemeClr val="dk1"/>
                </a:solidFill>
                <a:latin typeface="Antic"/>
                <a:ea typeface="Antic"/>
                <a:cs typeface="Antic"/>
                <a:sym typeface="Antic"/>
              </a:defRPr>
            </a:lvl1pPr>
            <a:lvl2pPr marL="914400" lvl="1" indent="-317500">
              <a:lnSpc>
                <a:spcPct val="115000"/>
              </a:lnSpc>
              <a:spcBef>
                <a:spcPts val="1600"/>
              </a:spcBef>
              <a:spcAft>
                <a:spcPts val="0"/>
              </a:spcAft>
              <a:buClr>
                <a:schemeClr val="dk1"/>
              </a:buClr>
              <a:buSzPts val="1400"/>
              <a:buFont typeface="Antic"/>
              <a:buChar char="○"/>
              <a:defRPr>
                <a:solidFill>
                  <a:schemeClr val="dk1"/>
                </a:solidFill>
                <a:latin typeface="Antic"/>
                <a:ea typeface="Antic"/>
                <a:cs typeface="Antic"/>
                <a:sym typeface="Antic"/>
              </a:defRPr>
            </a:lvl2pPr>
            <a:lvl3pPr marL="1371600" lvl="2" indent="-317500">
              <a:lnSpc>
                <a:spcPct val="115000"/>
              </a:lnSpc>
              <a:spcBef>
                <a:spcPts val="1600"/>
              </a:spcBef>
              <a:spcAft>
                <a:spcPts val="0"/>
              </a:spcAft>
              <a:buClr>
                <a:schemeClr val="dk1"/>
              </a:buClr>
              <a:buSzPts val="1400"/>
              <a:buFont typeface="Antic"/>
              <a:buChar char="■"/>
              <a:defRPr>
                <a:solidFill>
                  <a:schemeClr val="dk1"/>
                </a:solidFill>
                <a:latin typeface="Antic"/>
                <a:ea typeface="Antic"/>
                <a:cs typeface="Antic"/>
                <a:sym typeface="Antic"/>
              </a:defRPr>
            </a:lvl3pPr>
            <a:lvl4pPr marL="1828800" lvl="3" indent="-317500">
              <a:lnSpc>
                <a:spcPct val="115000"/>
              </a:lnSpc>
              <a:spcBef>
                <a:spcPts val="1600"/>
              </a:spcBef>
              <a:spcAft>
                <a:spcPts val="0"/>
              </a:spcAft>
              <a:buClr>
                <a:schemeClr val="dk1"/>
              </a:buClr>
              <a:buSzPts val="1400"/>
              <a:buFont typeface="Antic"/>
              <a:buChar char="●"/>
              <a:defRPr>
                <a:solidFill>
                  <a:schemeClr val="dk1"/>
                </a:solidFill>
                <a:latin typeface="Antic"/>
                <a:ea typeface="Antic"/>
                <a:cs typeface="Antic"/>
                <a:sym typeface="Antic"/>
              </a:defRPr>
            </a:lvl4pPr>
            <a:lvl5pPr marL="2286000" lvl="4" indent="-317500">
              <a:lnSpc>
                <a:spcPct val="115000"/>
              </a:lnSpc>
              <a:spcBef>
                <a:spcPts val="1600"/>
              </a:spcBef>
              <a:spcAft>
                <a:spcPts val="0"/>
              </a:spcAft>
              <a:buClr>
                <a:schemeClr val="dk1"/>
              </a:buClr>
              <a:buSzPts val="1400"/>
              <a:buFont typeface="Antic"/>
              <a:buChar char="○"/>
              <a:defRPr>
                <a:solidFill>
                  <a:schemeClr val="dk1"/>
                </a:solidFill>
                <a:latin typeface="Antic"/>
                <a:ea typeface="Antic"/>
                <a:cs typeface="Antic"/>
                <a:sym typeface="Antic"/>
              </a:defRPr>
            </a:lvl5pPr>
            <a:lvl6pPr marL="2743200" lvl="5" indent="-317500">
              <a:lnSpc>
                <a:spcPct val="115000"/>
              </a:lnSpc>
              <a:spcBef>
                <a:spcPts val="1600"/>
              </a:spcBef>
              <a:spcAft>
                <a:spcPts val="0"/>
              </a:spcAft>
              <a:buClr>
                <a:schemeClr val="dk1"/>
              </a:buClr>
              <a:buSzPts val="1400"/>
              <a:buFont typeface="Antic"/>
              <a:buChar char="■"/>
              <a:defRPr>
                <a:solidFill>
                  <a:schemeClr val="dk1"/>
                </a:solidFill>
                <a:latin typeface="Antic"/>
                <a:ea typeface="Antic"/>
                <a:cs typeface="Antic"/>
                <a:sym typeface="Antic"/>
              </a:defRPr>
            </a:lvl6pPr>
            <a:lvl7pPr marL="3200400" lvl="6" indent="-317500">
              <a:lnSpc>
                <a:spcPct val="115000"/>
              </a:lnSpc>
              <a:spcBef>
                <a:spcPts val="1600"/>
              </a:spcBef>
              <a:spcAft>
                <a:spcPts val="0"/>
              </a:spcAft>
              <a:buClr>
                <a:schemeClr val="dk1"/>
              </a:buClr>
              <a:buSzPts val="1400"/>
              <a:buFont typeface="Antic"/>
              <a:buChar char="●"/>
              <a:defRPr>
                <a:solidFill>
                  <a:schemeClr val="dk1"/>
                </a:solidFill>
                <a:latin typeface="Antic"/>
                <a:ea typeface="Antic"/>
                <a:cs typeface="Antic"/>
                <a:sym typeface="Antic"/>
              </a:defRPr>
            </a:lvl7pPr>
            <a:lvl8pPr marL="3657600" lvl="7" indent="-317500">
              <a:lnSpc>
                <a:spcPct val="115000"/>
              </a:lnSpc>
              <a:spcBef>
                <a:spcPts val="1600"/>
              </a:spcBef>
              <a:spcAft>
                <a:spcPts val="0"/>
              </a:spcAft>
              <a:buClr>
                <a:schemeClr val="dk1"/>
              </a:buClr>
              <a:buSzPts val="1400"/>
              <a:buFont typeface="Antic"/>
              <a:buChar char="○"/>
              <a:defRPr>
                <a:solidFill>
                  <a:schemeClr val="dk1"/>
                </a:solidFill>
                <a:latin typeface="Antic"/>
                <a:ea typeface="Antic"/>
                <a:cs typeface="Antic"/>
                <a:sym typeface="Antic"/>
              </a:defRPr>
            </a:lvl8pPr>
            <a:lvl9pPr marL="4114800" lvl="8" indent="-317500">
              <a:lnSpc>
                <a:spcPct val="115000"/>
              </a:lnSpc>
              <a:spcBef>
                <a:spcPts val="1600"/>
              </a:spcBef>
              <a:spcAft>
                <a:spcPts val="1600"/>
              </a:spcAft>
              <a:buClr>
                <a:schemeClr val="dk1"/>
              </a:buClr>
              <a:buSzPts val="1400"/>
              <a:buFont typeface="Antic"/>
              <a:buChar char="■"/>
              <a:defRPr>
                <a:solidFill>
                  <a:schemeClr val="dk1"/>
                </a:solidFill>
                <a:latin typeface="Antic"/>
                <a:ea typeface="Antic"/>
                <a:cs typeface="Antic"/>
                <a:sym typeface="Antic"/>
              </a:defRPr>
            </a:lvl9pPr>
          </a:lstStyle>
          <a:p>
            <a:endParaRPr dirty="0"/>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5" r:id="rId6"/>
    <p:sldLayoutId id="2147483656" r:id="rId7"/>
    <p:sldLayoutId id="2147483657" r:id="rId8"/>
    <p:sldLayoutId id="2147483658" r:id="rId9"/>
    <p:sldLayoutId id="2147483660" r:id="rId10"/>
    <p:sldLayoutId id="2147483661" r:id="rId11"/>
    <p:sldLayoutId id="2147483666"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badi" panose="020B0604020202020204" pitchFamily="34" charset="0"/>
          <a:ea typeface="Abadi" panose="020B0604020202020204" pitchFamily="34" charset="0"/>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11.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11.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9.png"/><Relationship Id="rId5" Type="http://schemas.openxmlformats.org/officeDocument/2006/relationships/image" Target="../media/image11.png"/><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3.xml"/><Relationship Id="rId5" Type="http://schemas.openxmlformats.org/officeDocument/2006/relationships/image" Target="../media/image13.png"/><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5.xml"/><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5.xml"/><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9.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5.xml"/><Relationship Id="rId4" Type="http://schemas.openxmlformats.org/officeDocument/2006/relationships/image" Target="../media/image15.png"/></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2.xml"/><Relationship Id="rId1" Type="http://schemas.openxmlformats.org/officeDocument/2006/relationships/slideLayout" Target="../slideLayouts/slideLayout5.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18.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4.xml"/><Relationship Id="rId1" Type="http://schemas.openxmlformats.org/officeDocument/2006/relationships/slideLayout" Target="../slideLayouts/slideLayout4.xml"/><Relationship Id="rId4" Type="http://schemas.openxmlformats.org/officeDocument/2006/relationships/image" Target="../media/image18.png"/></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5.xml"/><Relationship Id="rId1" Type="http://schemas.openxmlformats.org/officeDocument/2006/relationships/slideLayout" Target="../slideLayouts/slideLayout4.xml"/><Relationship Id="rId4" Type="http://schemas.openxmlformats.org/officeDocument/2006/relationships/image" Target="../media/image18.png"/></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6.xml"/><Relationship Id="rId1" Type="http://schemas.openxmlformats.org/officeDocument/2006/relationships/slideLayout" Target="../slideLayouts/slideLayout10.xml"/><Relationship Id="rId5" Type="http://schemas.openxmlformats.org/officeDocument/2006/relationships/image" Target="../media/image4.png"/><Relationship Id="rId4" Type="http://schemas.openxmlformats.org/officeDocument/2006/relationships/image" Target="../media/image6.png"/></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9.xml"/><Relationship Id="rId1" Type="http://schemas.openxmlformats.org/officeDocument/2006/relationships/slideLayout" Target="../slideLayouts/slideLayout10.xml"/><Relationship Id="rId5" Type="http://schemas.openxmlformats.org/officeDocument/2006/relationships/image" Target="../media/image30.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1.xml"/><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2.xml"/><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3.xml"/><Relationship Id="rId1" Type="http://schemas.openxmlformats.org/officeDocument/2006/relationships/slideLayout" Target="../slideLayouts/slideLayout10.xml"/><Relationship Id="rId5" Type="http://schemas.openxmlformats.org/officeDocument/2006/relationships/image" Target="../media/image15.png"/><Relationship Id="rId4" Type="http://schemas.openxmlformats.org/officeDocument/2006/relationships/image" Target="../media/image14.png"/></Relationships>
</file>

<file path=ppt/slides/_rels/slide3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4.xml"/><Relationship Id="rId1" Type="http://schemas.openxmlformats.org/officeDocument/2006/relationships/slideLayout" Target="../slideLayouts/slideLayout10.xml"/><Relationship Id="rId5" Type="http://schemas.openxmlformats.org/officeDocument/2006/relationships/image" Target="../media/image15.png"/><Relationship Id="rId4" Type="http://schemas.openxmlformats.org/officeDocument/2006/relationships/image" Target="../media/image14.png"/></Relationships>
</file>

<file path=ppt/slides/_rels/slide3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3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6.xml"/><Relationship Id="rId1" Type="http://schemas.openxmlformats.org/officeDocument/2006/relationships/slideLayout" Target="../slideLayouts/slideLayout5.xml"/><Relationship Id="rId5" Type="http://schemas.openxmlformats.org/officeDocument/2006/relationships/image" Target="../media/image7.png"/><Relationship Id="rId4" Type="http://schemas.openxmlformats.org/officeDocument/2006/relationships/image" Target="../media/image14.png"/></Relationships>
</file>

<file path=ppt/slides/_rels/slide3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7.xml"/><Relationship Id="rId1" Type="http://schemas.openxmlformats.org/officeDocument/2006/relationships/slideLayout" Target="../slideLayouts/slideLayout5.xml"/><Relationship Id="rId5" Type="http://schemas.openxmlformats.org/officeDocument/2006/relationships/image" Target="../media/image7.png"/><Relationship Id="rId4" Type="http://schemas.openxmlformats.org/officeDocument/2006/relationships/image" Target="../media/image14.png"/></Relationships>
</file>

<file path=ppt/slides/_rels/slide38.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3.png"/><Relationship Id="rId3" Type="http://schemas.openxmlformats.org/officeDocument/2006/relationships/image" Target="../media/image10.png"/><Relationship Id="rId7" Type="http://schemas.openxmlformats.org/officeDocument/2006/relationships/image" Target="../media/image36.jpg"/><Relationship Id="rId12" Type="http://schemas.openxmlformats.org/officeDocument/2006/relationships/image" Target="../media/image12.png"/><Relationship Id="rId2" Type="http://schemas.openxmlformats.org/officeDocument/2006/relationships/notesSlide" Target="../notesSlides/notesSlide38.xml"/><Relationship Id="rId1" Type="http://schemas.openxmlformats.org/officeDocument/2006/relationships/slideLayout" Target="../slideLayouts/slideLayout5.xml"/><Relationship Id="rId6" Type="http://schemas.openxmlformats.org/officeDocument/2006/relationships/image" Target="../media/image35.gif"/><Relationship Id="rId11" Type="http://schemas.openxmlformats.org/officeDocument/2006/relationships/image" Target="../media/image38.png"/><Relationship Id="rId5" Type="http://schemas.openxmlformats.org/officeDocument/2006/relationships/image" Target="../media/image34.png"/><Relationship Id="rId10" Type="http://schemas.openxmlformats.org/officeDocument/2006/relationships/image" Target="../media/image11.png"/><Relationship Id="rId4" Type="http://schemas.openxmlformats.org/officeDocument/2006/relationships/image" Target="../media/image33.png"/><Relationship Id="rId9" Type="http://schemas.openxmlformats.org/officeDocument/2006/relationships/image" Target="../media/image37.png"/><Relationship Id="rId1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8.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23"/>
          <p:cNvSpPr txBox="1">
            <a:spLocks noGrp="1"/>
          </p:cNvSpPr>
          <p:nvPr>
            <p:ph type="ctrTitle"/>
          </p:nvPr>
        </p:nvSpPr>
        <p:spPr>
          <a:xfrm>
            <a:off x="1051034" y="688429"/>
            <a:ext cx="7672793" cy="1177046"/>
          </a:xfrm>
          <a:prstGeom prst="rect">
            <a:avLst/>
          </a:prstGeom>
        </p:spPr>
        <p:txBody>
          <a:bodyPr spcFirstLastPara="1" wrap="square" lIns="91425" tIns="91425" rIns="91425" bIns="91425" anchor="b" anchorCtr="0">
            <a:noAutofit/>
          </a:bodyPr>
          <a:lstStyle/>
          <a:p>
            <a:pPr lvl="0"/>
            <a:r>
              <a:rPr lang="zh-CN" altLang="en-US" sz="2900" dirty="0">
                <a:latin typeface="方正颜真卿楷书 简繁" panose="02000500000000000000" pitchFamily="2" charset="-122"/>
                <a:ea typeface="方正颜真卿楷书 简繁" panose="02000500000000000000" pitchFamily="2" charset="-122"/>
              </a:rPr>
              <a:t>众志成城  共克时艰</a:t>
            </a:r>
            <a:br>
              <a:rPr lang="en-US" altLang="zh-CN" sz="2900" dirty="0">
                <a:latin typeface="方正颜真卿楷书 简繁" panose="02000500000000000000" pitchFamily="2" charset="-122"/>
                <a:ea typeface="方正颜真卿楷书 简繁" panose="02000500000000000000" pitchFamily="2" charset="-122"/>
              </a:rPr>
            </a:br>
            <a:r>
              <a:rPr lang="zh-CN" altLang="en-US" sz="2900" dirty="0">
                <a:latin typeface="方正颜真卿楷书 简繁" panose="02000500000000000000" pitchFamily="2" charset="-122"/>
                <a:ea typeface="方正颜真卿楷书 简繁" panose="02000500000000000000" pitchFamily="2" charset="-122"/>
              </a:rPr>
              <a:t>疫情下杭州市餐饮企业的生存运营</a:t>
            </a:r>
            <a:endParaRPr sz="2900" dirty="0">
              <a:latin typeface="方正颜真卿楷书 简繁" panose="02000500000000000000" pitchFamily="2" charset="-122"/>
              <a:ea typeface="方正颜真卿楷书 简繁" panose="02000500000000000000" pitchFamily="2" charset="-122"/>
            </a:endParaRPr>
          </a:p>
        </p:txBody>
      </p:sp>
      <p:sp>
        <p:nvSpPr>
          <p:cNvPr id="103" name="Google Shape;103;p23"/>
          <p:cNvSpPr txBox="1">
            <a:spLocks noGrp="1"/>
          </p:cNvSpPr>
          <p:nvPr>
            <p:ph type="subTitle" idx="1"/>
          </p:nvPr>
        </p:nvSpPr>
        <p:spPr>
          <a:xfrm>
            <a:off x="3119831" y="1127123"/>
            <a:ext cx="5559272" cy="1670292"/>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endParaRPr lang="en-US" altLang="zh-CN" sz="2000" dirty="0">
              <a:solidFill>
                <a:srgbClr val="CF3939"/>
              </a:solidFill>
              <a:latin typeface="方正颜真卿楷书 简繁" panose="02000500000000000000" pitchFamily="2" charset="-122"/>
              <a:ea typeface="方正颜真卿楷书 简繁" panose="02000500000000000000" pitchFamily="2" charset="-122"/>
            </a:endParaRPr>
          </a:p>
          <a:p>
            <a:pPr marL="0" lvl="0" indent="0" algn="r" rtl="0">
              <a:spcBef>
                <a:spcPts val="0"/>
              </a:spcBef>
              <a:spcAft>
                <a:spcPts val="0"/>
              </a:spcAft>
              <a:buNone/>
            </a:pPr>
            <a:endParaRPr lang="en-US" altLang="zh-CN" sz="2000" dirty="0">
              <a:solidFill>
                <a:srgbClr val="CF3939"/>
              </a:solidFill>
              <a:latin typeface="方正颜真卿楷书 简繁" panose="02000500000000000000" pitchFamily="2" charset="-122"/>
              <a:ea typeface="方正颜真卿楷书 简繁" panose="02000500000000000000" pitchFamily="2" charset="-122"/>
            </a:endParaRPr>
          </a:p>
          <a:p>
            <a:pPr marL="0" lvl="0" indent="0" algn="r" rtl="0">
              <a:spcBef>
                <a:spcPts val="0"/>
              </a:spcBef>
              <a:spcAft>
                <a:spcPts val="0"/>
              </a:spcAft>
              <a:buNone/>
            </a:pPr>
            <a:r>
              <a:rPr lang="zh-CN" altLang="en-US" sz="2000" dirty="0">
                <a:solidFill>
                  <a:srgbClr val="CF3939"/>
                </a:solidFill>
                <a:latin typeface="方正颜真卿楷书 简繁" panose="02000500000000000000" pitchFamily="2" charset="-122"/>
                <a:ea typeface="方正颜真卿楷书 简繁" panose="02000500000000000000" pitchFamily="2" charset="-122"/>
              </a:rPr>
              <a:t>高永老师班</a:t>
            </a:r>
            <a:r>
              <a:rPr lang="en-US" altLang="zh-CN" sz="2000" dirty="0">
                <a:solidFill>
                  <a:srgbClr val="CF3939"/>
                </a:solidFill>
                <a:latin typeface="方正颜真卿楷书 简繁" panose="02000500000000000000" pitchFamily="2" charset="-122"/>
                <a:ea typeface="方正颜真卿楷书 简繁" panose="02000500000000000000" pitchFamily="2" charset="-122"/>
              </a:rPr>
              <a:t> </a:t>
            </a:r>
            <a:r>
              <a:rPr lang="zh-CN" altLang="en-US" sz="2000" dirty="0">
                <a:solidFill>
                  <a:srgbClr val="CF3939"/>
                </a:solidFill>
                <a:latin typeface="方正颜真卿楷书 简繁" panose="02000500000000000000" pitchFamily="2" charset="-122"/>
                <a:ea typeface="方正颜真卿楷书 简繁" panose="02000500000000000000" pitchFamily="2" charset="-122"/>
              </a:rPr>
              <a:t>第六组</a:t>
            </a:r>
            <a:endParaRPr lang="en-US" altLang="zh-CN" sz="2000" dirty="0">
              <a:solidFill>
                <a:srgbClr val="CF3939"/>
              </a:solidFill>
              <a:latin typeface="方正颜真卿楷书 简繁" panose="02000500000000000000" pitchFamily="2" charset="-122"/>
              <a:ea typeface="方正颜真卿楷书 简繁" panose="02000500000000000000" pitchFamily="2" charset="-122"/>
            </a:endParaRPr>
          </a:p>
          <a:p>
            <a:pPr marL="0" lvl="0" indent="0" algn="r" rtl="0">
              <a:spcBef>
                <a:spcPts val="0"/>
              </a:spcBef>
              <a:spcAft>
                <a:spcPts val="0"/>
              </a:spcAft>
              <a:buNone/>
            </a:pPr>
            <a:r>
              <a:rPr lang="en-US" altLang="zh-CN" sz="2000" dirty="0">
                <a:solidFill>
                  <a:srgbClr val="CF3939"/>
                </a:solidFill>
                <a:latin typeface="方正颜真卿楷书 简繁" panose="02000500000000000000" pitchFamily="2" charset="-122"/>
                <a:ea typeface="方正颜真卿楷书 简繁" panose="02000500000000000000" pitchFamily="2" charset="-122"/>
              </a:rPr>
              <a:t>2020/12/29</a:t>
            </a:r>
            <a:endParaRPr sz="2000" dirty="0">
              <a:solidFill>
                <a:srgbClr val="CF3939"/>
              </a:solidFill>
              <a:latin typeface="方正颜真卿楷书 简繁" panose="02000500000000000000" pitchFamily="2" charset="-122"/>
              <a:ea typeface="方正颜真卿楷书 简繁" panose="02000500000000000000" pitchFamily="2" charset="-122"/>
            </a:endParaRPr>
          </a:p>
        </p:txBody>
      </p:sp>
      <p:pic>
        <p:nvPicPr>
          <p:cNvPr id="104" name="Google Shape;104;p23"/>
          <p:cNvPicPr preferRelativeResize="0"/>
          <p:nvPr/>
        </p:nvPicPr>
        <p:blipFill rotWithShape="1">
          <a:blip r:embed="rId3">
            <a:alphaModFix/>
          </a:blip>
          <a:srcRect/>
          <a:stretch/>
        </p:blipFill>
        <p:spPr>
          <a:xfrm flipH="1">
            <a:off x="285358" y="1240300"/>
            <a:ext cx="5647926" cy="34196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27"/>
          <p:cNvSpPr txBox="1">
            <a:spLocks noGrp="1"/>
          </p:cNvSpPr>
          <p:nvPr>
            <p:ph type="title" idx="15"/>
          </p:nvPr>
        </p:nvSpPr>
        <p:spPr>
          <a:xfrm>
            <a:off x="1207050" y="701257"/>
            <a:ext cx="6729900" cy="65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2200" dirty="0">
                <a:latin typeface="方正颜真卿楷书 简繁" panose="02000500000000000000" pitchFamily="2" charset="-122"/>
                <a:ea typeface="方正颜真卿楷书 简繁" panose="02000500000000000000" pitchFamily="2" charset="-122"/>
              </a:rPr>
              <a:t>疫情期间餐饮企业的主要困难</a:t>
            </a:r>
            <a:endParaRPr sz="2200" dirty="0">
              <a:latin typeface="方正颜真卿楷书 简繁" panose="02000500000000000000" pitchFamily="2" charset="-122"/>
              <a:ea typeface="方正颜真卿楷书 简繁" panose="02000500000000000000" pitchFamily="2" charset="-122"/>
            </a:endParaRPr>
          </a:p>
        </p:txBody>
      </p:sp>
      <p:pic>
        <p:nvPicPr>
          <p:cNvPr id="152" name="Google Shape;152;p27"/>
          <p:cNvPicPr preferRelativeResize="0"/>
          <p:nvPr/>
        </p:nvPicPr>
        <p:blipFill rotWithShape="1">
          <a:blip r:embed="rId3">
            <a:alphaModFix/>
          </a:blip>
          <a:srcRect l="-9962" b="-2743"/>
          <a:stretch/>
        </p:blipFill>
        <p:spPr>
          <a:xfrm>
            <a:off x="1109881" y="0"/>
            <a:ext cx="1189300" cy="1791475"/>
          </a:xfrm>
          <a:prstGeom prst="rect">
            <a:avLst/>
          </a:prstGeom>
          <a:noFill/>
          <a:ln>
            <a:noFill/>
          </a:ln>
        </p:spPr>
      </p:pic>
      <p:pic>
        <p:nvPicPr>
          <p:cNvPr id="153" name="Google Shape;153;p27"/>
          <p:cNvPicPr preferRelativeResize="0"/>
          <p:nvPr/>
        </p:nvPicPr>
        <p:blipFill rotWithShape="1">
          <a:blip r:embed="rId4">
            <a:alphaModFix/>
          </a:blip>
          <a:srcRect l="-12140" t="-2156" r="-18119" b="-4079"/>
          <a:stretch/>
        </p:blipFill>
        <p:spPr>
          <a:xfrm flipH="1">
            <a:off x="6759800" y="0"/>
            <a:ext cx="1234125" cy="1866850"/>
          </a:xfrm>
          <a:prstGeom prst="rect">
            <a:avLst/>
          </a:prstGeom>
          <a:noFill/>
          <a:ln>
            <a:noFill/>
          </a:ln>
        </p:spPr>
      </p:pic>
      <p:sp>
        <p:nvSpPr>
          <p:cNvPr id="154" name="Google Shape;154;p27"/>
          <p:cNvSpPr txBox="1">
            <a:spLocks noGrp="1"/>
          </p:cNvSpPr>
          <p:nvPr>
            <p:ph type="ctrTitle" idx="3"/>
          </p:nvPr>
        </p:nvSpPr>
        <p:spPr>
          <a:xfrm>
            <a:off x="3262350" y="2164400"/>
            <a:ext cx="2619300" cy="384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zh-CN" altLang="en-US" sz="2000" dirty="0">
                <a:latin typeface="方正颜真卿楷书 简繁" panose="02000500000000000000" pitchFamily="2" charset="-122"/>
                <a:ea typeface="方正颜真卿楷书 简繁" panose="02000500000000000000" pitchFamily="2" charset="-122"/>
              </a:rPr>
              <a:t>房租</a:t>
            </a:r>
            <a:endParaRPr sz="2000" dirty="0">
              <a:latin typeface="方正颜真卿楷书 简繁" panose="02000500000000000000" pitchFamily="2" charset="-122"/>
              <a:ea typeface="方正颜真卿楷书 简繁" panose="02000500000000000000" pitchFamily="2" charset="-122"/>
            </a:endParaRPr>
          </a:p>
        </p:txBody>
      </p:sp>
      <p:sp>
        <p:nvSpPr>
          <p:cNvPr id="155" name="Google Shape;155;p27"/>
          <p:cNvSpPr txBox="1">
            <a:spLocks noGrp="1"/>
          </p:cNvSpPr>
          <p:nvPr>
            <p:ph type="ctrTitle" idx="5"/>
          </p:nvPr>
        </p:nvSpPr>
        <p:spPr>
          <a:xfrm>
            <a:off x="6060100" y="2164400"/>
            <a:ext cx="2619300" cy="384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zh-CN" altLang="en-US" sz="2000" dirty="0">
                <a:latin typeface="方正颜真卿楷书 简繁" panose="02000500000000000000" pitchFamily="2" charset="-122"/>
                <a:ea typeface="方正颜真卿楷书 简繁" panose="02000500000000000000" pitchFamily="2" charset="-122"/>
              </a:rPr>
              <a:t>其他固定开支</a:t>
            </a:r>
            <a:endParaRPr sz="2000" dirty="0">
              <a:latin typeface="方正颜真卿楷书 简繁" panose="02000500000000000000" pitchFamily="2" charset="-122"/>
              <a:ea typeface="方正颜真卿楷书 简繁" panose="02000500000000000000" pitchFamily="2" charset="-122"/>
            </a:endParaRPr>
          </a:p>
        </p:txBody>
      </p:sp>
      <p:sp>
        <p:nvSpPr>
          <p:cNvPr id="156" name="Google Shape;156;p27"/>
          <p:cNvSpPr txBox="1">
            <a:spLocks noGrp="1"/>
          </p:cNvSpPr>
          <p:nvPr>
            <p:ph type="subTitle" idx="6"/>
          </p:nvPr>
        </p:nvSpPr>
        <p:spPr>
          <a:xfrm>
            <a:off x="865200" y="3898750"/>
            <a:ext cx="18180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1600" dirty="0">
                <a:latin typeface="方正清刻本悦宋简体" panose="02000000000000000000" pitchFamily="2" charset="-122"/>
                <a:ea typeface="方正清刻本悦宋简体" panose="02000000000000000000" pitchFamily="2" charset="-122"/>
              </a:rPr>
              <a:t>疫情前准备的大量食材无法使用，原材料损失严重</a:t>
            </a:r>
            <a:endParaRPr sz="1600" dirty="0">
              <a:latin typeface="方正清刻本悦宋简体" panose="02000000000000000000" pitchFamily="2" charset="-122"/>
              <a:ea typeface="方正清刻本悦宋简体" panose="02000000000000000000" pitchFamily="2" charset="-122"/>
            </a:endParaRPr>
          </a:p>
        </p:txBody>
      </p:sp>
      <p:sp>
        <p:nvSpPr>
          <p:cNvPr id="157" name="Google Shape;157;p27"/>
          <p:cNvSpPr txBox="1">
            <a:spLocks noGrp="1"/>
          </p:cNvSpPr>
          <p:nvPr>
            <p:ph type="ctrTitle" idx="14"/>
          </p:nvPr>
        </p:nvSpPr>
        <p:spPr>
          <a:xfrm>
            <a:off x="6060100" y="3590150"/>
            <a:ext cx="2619300" cy="384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zh-CN" altLang="en-US" sz="2000" dirty="0">
                <a:latin typeface="方正颜真卿楷书 简繁" panose="02000500000000000000" pitchFamily="2" charset="-122"/>
                <a:ea typeface="方正颜真卿楷书 简繁" panose="02000500000000000000" pitchFamily="2" charset="-122"/>
              </a:rPr>
              <a:t>现金流紧张</a:t>
            </a:r>
            <a:endParaRPr sz="2000" dirty="0">
              <a:latin typeface="方正颜真卿楷书 简繁" panose="02000500000000000000" pitchFamily="2" charset="-122"/>
              <a:ea typeface="方正颜真卿楷书 简繁" panose="02000500000000000000" pitchFamily="2" charset="-122"/>
            </a:endParaRPr>
          </a:p>
        </p:txBody>
      </p:sp>
      <p:sp>
        <p:nvSpPr>
          <p:cNvPr id="158" name="Google Shape;158;p27"/>
          <p:cNvSpPr txBox="1">
            <a:spLocks noGrp="1"/>
          </p:cNvSpPr>
          <p:nvPr>
            <p:ph type="subTitle" idx="1"/>
          </p:nvPr>
        </p:nvSpPr>
        <p:spPr>
          <a:xfrm>
            <a:off x="746775" y="2473000"/>
            <a:ext cx="2055000" cy="819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1600" dirty="0">
                <a:latin typeface="方正清刻本悦宋简体" panose="02000000000000000000" pitchFamily="2" charset="-122"/>
                <a:ea typeface="方正清刻本悦宋简体" panose="02000000000000000000" pitchFamily="2" charset="-122"/>
              </a:rPr>
              <a:t>不能堂食，恢复后也生意寥寥，损失严重</a:t>
            </a:r>
            <a:endParaRPr sz="1600" dirty="0">
              <a:latin typeface="方正清刻本悦宋简体" panose="02000000000000000000" pitchFamily="2" charset="-122"/>
              <a:ea typeface="方正清刻本悦宋简体" panose="02000000000000000000" pitchFamily="2" charset="-122"/>
            </a:endParaRPr>
          </a:p>
        </p:txBody>
      </p:sp>
      <p:sp>
        <p:nvSpPr>
          <p:cNvPr id="159" name="Google Shape;159;p27"/>
          <p:cNvSpPr txBox="1">
            <a:spLocks noGrp="1"/>
          </p:cNvSpPr>
          <p:nvPr>
            <p:ph type="subTitle" idx="2"/>
          </p:nvPr>
        </p:nvSpPr>
        <p:spPr>
          <a:xfrm>
            <a:off x="3497650" y="2473000"/>
            <a:ext cx="2148600" cy="819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1600" dirty="0">
                <a:latin typeface="方正清刻本悦宋简体" panose="02000000000000000000" pitchFamily="2" charset="-122"/>
                <a:ea typeface="方正清刻本悦宋简体" panose="02000000000000000000" pitchFamily="2" charset="-122"/>
              </a:rPr>
              <a:t>没有收入，依然要承担店面租金的开支</a:t>
            </a:r>
            <a:endParaRPr sz="1600" dirty="0">
              <a:latin typeface="方正清刻本悦宋简体" panose="02000000000000000000" pitchFamily="2" charset="-122"/>
              <a:ea typeface="方正清刻本悦宋简体" panose="02000000000000000000" pitchFamily="2" charset="-122"/>
            </a:endParaRPr>
          </a:p>
        </p:txBody>
      </p:sp>
      <p:sp>
        <p:nvSpPr>
          <p:cNvPr id="160" name="Google Shape;160;p27"/>
          <p:cNvSpPr txBox="1">
            <a:spLocks noGrp="1"/>
          </p:cNvSpPr>
          <p:nvPr>
            <p:ph type="ctrTitle"/>
          </p:nvPr>
        </p:nvSpPr>
        <p:spPr>
          <a:xfrm>
            <a:off x="464600" y="2164400"/>
            <a:ext cx="2619300" cy="384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zh-CN" altLang="en-US" sz="2000" dirty="0">
                <a:latin typeface="方正颜真卿楷书 简繁" panose="02000500000000000000" pitchFamily="2" charset="-122"/>
                <a:ea typeface="方正颜真卿楷书 简繁" panose="02000500000000000000" pitchFamily="2" charset="-122"/>
              </a:rPr>
              <a:t>闭店</a:t>
            </a:r>
            <a:endParaRPr sz="2000" dirty="0">
              <a:latin typeface="方正颜真卿楷书 简繁" panose="02000500000000000000" pitchFamily="2" charset="-122"/>
              <a:ea typeface="方正颜真卿楷书 简繁" panose="02000500000000000000" pitchFamily="2" charset="-122"/>
            </a:endParaRPr>
          </a:p>
        </p:txBody>
      </p:sp>
      <p:sp>
        <p:nvSpPr>
          <p:cNvPr id="161" name="Google Shape;161;p27"/>
          <p:cNvSpPr txBox="1">
            <a:spLocks noGrp="1"/>
          </p:cNvSpPr>
          <p:nvPr>
            <p:ph type="subTitle" idx="4"/>
          </p:nvPr>
        </p:nvSpPr>
        <p:spPr>
          <a:xfrm>
            <a:off x="6315500" y="2473000"/>
            <a:ext cx="2108400" cy="819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1600" dirty="0">
                <a:latin typeface="方正清刻本悦宋简体" panose="02000000000000000000" pitchFamily="2" charset="-122"/>
                <a:ea typeface="方正清刻本悦宋简体" panose="02000000000000000000" pitchFamily="2" charset="-122"/>
              </a:rPr>
              <a:t>水费、电费、折旧、甚至人工成本</a:t>
            </a:r>
            <a:endParaRPr sz="1600" dirty="0">
              <a:latin typeface="方正清刻本悦宋简体" panose="02000000000000000000" pitchFamily="2" charset="-122"/>
              <a:ea typeface="方正清刻本悦宋简体" panose="02000000000000000000" pitchFamily="2" charset="-122"/>
            </a:endParaRPr>
          </a:p>
        </p:txBody>
      </p:sp>
      <p:sp>
        <p:nvSpPr>
          <p:cNvPr id="162" name="Google Shape;162;p27"/>
          <p:cNvSpPr txBox="1">
            <a:spLocks noGrp="1"/>
          </p:cNvSpPr>
          <p:nvPr>
            <p:ph type="subTitle" idx="7"/>
          </p:nvPr>
        </p:nvSpPr>
        <p:spPr>
          <a:xfrm>
            <a:off x="3497650" y="3898750"/>
            <a:ext cx="21486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1600" dirty="0">
                <a:latin typeface="方正清刻本悦宋简体" panose="02000000000000000000" pitchFamily="2" charset="-122"/>
                <a:ea typeface="方正清刻本悦宋简体" panose="02000000000000000000" pitchFamily="2" charset="-122"/>
              </a:rPr>
              <a:t>订单量少，外卖人员管控严格，平台佣金</a:t>
            </a:r>
            <a:endParaRPr sz="1600" dirty="0">
              <a:latin typeface="方正清刻本悦宋简体" panose="02000000000000000000" pitchFamily="2" charset="-122"/>
              <a:ea typeface="方正清刻本悦宋简体" panose="02000000000000000000" pitchFamily="2" charset="-122"/>
            </a:endParaRPr>
          </a:p>
        </p:txBody>
      </p:sp>
      <p:sp>
        <p:nvSpPr>
          <p:cNvPr id="163" name="Google Shape;163;p27"/>
          <p:cNvSpPr txBox="1">
            <a:spLocks noGrp="1"/>
          </p:cNvSpPr>
          <p:nvPr>
            <p:ph type="ctrTitle" idx="8"/>
          </p:nvPr>
        </p:nvSpPr>
        <p:spPr>
          <a:xfrm>
            <a:off x="464600" y="3590150"/>
            <a:ext cx="2619300" cy="384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zh-CN" altLang="en-US" sz="2000" dirty="0">
                <a:latin typeface="方正颜真卿楷书 简繁" panose="02000500000000000000" pitchFamily="2" charset="-122"/>
                <a:ea typeface="方正颜真卿楷书 简繁" panose="02000500000000000000" pitchFamily="2" charset="-122"/>
              </a:rPr>
              <a:t>备货损失</a:t>
            </a:r>
            <a:endParaRPr sz="2000" dirty="0">
              <a:latin typeface="方正颜真卿楷书 简繁" panose="02000500000000000000" pitchFamily="2" charset="-122"/>
              <a:ea typeface="方正颜真卿楷书 简繁" panose="02000500000000000000" pitchFamily="2" charset="-122"/>
            </a:endParaRPr>
          </a:p>
        </p:txBody>
      </p:sp>
      <p:sp>
        <p:nvSpPr>
          <p:cNvPr id="164" name="Google Shape;164;p27"/>
          <p:cNvSpPr txBox="1">
            <a:spLocks noGrp="1"/>
          </p:cNvSpPr>
          <p:nvPr>
            <p:ph type="ctrTitle" idx="9"/>
          </p:nvPr>
        </p:nvSpPr>
        <p:spPr>
          <a:xfrm>
            <a:off x="3262350" y="3590150"/>
            <a:ext cx="2619300" cy="384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zh-CN" altLang="en-US" sz="2000" dirty="0">
                <a:latin typeface="方正颜真卿楷书 简繁" panose="02000500000000000000" pitchFamily="2" charset="-122"/>
                <a:ea typeface="方正颜真卿楷书 简繁" panose="02000500000000000000" pitchFamily="2" charset="-122"/>
              </a:rPr>
              <a:t>外卖减少</a:t>
            </a:r>
            <a:endParaRPr sz="2000" dirty="0">
              <a:latin typeface="方正颜真卿楷书 简繁" panose="02000500000000000000" pitchFamily="2" charset="-122"/>
              <a:ea typeface="方正颜真卿楷书 简繁" panose="02000500000000000000" pitchFamily="2" charset="-122"/>
            </a:endParaRPr>
          </a:p>
        </p:txBody>
      </p:sp>
      <p:sp>
        <p:nvSpPr>
          <p:cNvPr id="165" name="Google Shape;165;p27"/>
          <p:cNvSpPr txBox="1">
            <a:spLocks noGrp="1"/>
          </p:cNvSpPr>
          <p:nvPr>
            <p:ph type="subTitle" idx="13"/>
          </p:nvPr>
        </p:nvSpPr>
        <p:spPr>
          <a:xfrm>
            <a:off x="6456154" y="3920639"/>
            <a:ext cx="1784791" cy="946200"/>
          </a:xfrm>
          <a:prstGeom prst="rect">
            <a:avLst/>
          </a:prstGeom>
          <a:noFill/>
          <a:ln>
            <a:noFill/>
          </a:ln>
        </p:spPr>
        <p:txBody>
          <a:bodyPr spcFirstLastPara="1" wrap="square" lIns="91425" tIns="91425" rIns="91425" bIns="91425" anchor="t" anchorCtr="0">
            <a:noAutofit/>
          </a:bodyPr>
          <a:lstStyle/>
          <a:p>
            <a:pPr marL="0" indent="0"/>
            <a:r>
              <a:rPr lang="zh-CN" altLang="en-US" sz="1600" dirty="0">
                <a:latin typeface="方正清刻本悦宋简体" panose="02000000000000000000" pitchFamily="2" charset="-122"/>
                <a:ea typeface="方正清刻本悦宋简体" panose="02000000000000000000" pitchFamily="2" charset="-122"/>
              </a:rPr>
              <a:t>资金链紧绷甚至断裂现象</a:t>
            </a:r>
            <a:endParaRPr sz="1600" dirty="0">
              <a:latin typeface="方正清刻本悦宋简体" panose="02000000000000000000" pitchFamily="2" charset="-122"/>
              <a:ea typeface="方正清刻本悦宋简体" panose="02000000000000000000" pitchFamily="2" charset="-122"/>
            </a:endParaRPr>
          </a:p>
        </p:txBody>
      </p:sp>
      <p:cxnSp>
        <p:nvCxnSpPr>
          <p:cNvPr id="166" name="Google Shape;166;p27"/>
          <p:cNvCxnSpPr/>
          <p:nvPr/>
        </p:nvCxnSpPr>
        <p:spPr>
          <a:xfrm>
            <a:off x="1321700" y="3319549"/>
            <a:ext cx="947400" cy="0"/>
          </a:xfrm>
          <a:prstGeom prst="straightConnector1">
            <a:avLst/>
          </a:prstGeom>
          <a:noFill/>
          <a:ln w="19050" cap="flat" cmpd="sng">
            <a:solidFill>
              <a:schemeClr val="accent1"/>
            </a:solidFill>
            <a:prstDash val="dot"/>
            <a:round/>
            <a:headEnd type="none" w="med" len="med"/>
            <a:tailEnd type="none" w="med" len="med"/>
          </a:ln>
        </p:spPr>
      </p:cxnSp>
      <p:cxnSp>
        <p:nvCxnSpPr>
          <p:cNvPr id="167" name="Google Shape;167;p27"/>
          <p:cNvCxnSpPr/>
          <p:nvPr/>
        </p:nvCxnSpPr>
        <p:spPr>
          <a:xfrm>
            <a:off x="4098300" y="3319549"/>
            <a:ext cx="947400" cy="0"/>
          </a:xfrm>
          <a:prstGeom prst="straightConnector1">
            <a:avLst/>
          </a:prstGeom>
          <a:noFill/>
          <a:ln w="19050" cap="flat" cmpd="sng">
            <a:solidFill>
              <a:schemeClr val="accent1"/>
            </a:solidFill>
            <a:prstDash val="dot"/>
            <a:round/>
            <a:headEnd type="none" w="med" len="med"/>
            <a:tailEnd type="none" w="med" len="med"/>
          </a:ln>
        </p:spPr>
      </p:cxnSp>
      <p:cxnSp>
        <p:nvCxnSpPr>
          <p:cNvPr id="168" name="Google Shape;168;p27"/>
          <p:cNvCxnSpPr/>
          <p:nvPr/>
        </p:nvCxnSpPr>
        <p:spPr>
          <a:xfrm>
            <a:off x="6874850" y="3319549"/>
            <a:ext cx="947400" cy="0"/>
          </a:xfrm>
          <a:prstGeom prst="straightConnector1">
            <a:avLst/>
          </a:prstGeom>
          <a:noFill/>
          <a:ln w="19050" cap="flat" cmpd="sng">
            <a:solidFill>
              <a:schemeClr val="accent1"/>
            </a:solidFill>
            <a:prstDash val="dot"/>
            <a:round/>
            <a:headEnd type="none" w="med" len="med"/>
            <a:tailEnd type="none" w="med" len="med"/>
          </a:ln>
        </p:spPr>
      </p:cxnSp>
      <p:sp>
        <p:nvSpPr>
          <p:cNvPr id="20" name="Google Shape;151;p27">
            <a:extLst>
              <a:ext uri="{FF2B5EF4-FFF2-40B4-BE49-F238E27FC236}">
                <a16:creationId xmlns:a16="http://schemas.microsoft.com/office/drawing/2014/main" id="{CB8FF82A-0F46-476C-B078-1CEE16FC78A9}"/>
              </a:ext>
            </a:extLst>
          </p:cNvPr>
          <p:cNvSpPr txBox="1">
            <a:spLocks/>
          </p:cNvSpPr>
          <p:nvPr/>
        </p:nvSpPr>
        <p:spPr>
          <a:xfrm>
            <a:off x="1207000" y="1136207"/>
            <a:ext cx="6729900" cy="650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800"/>
              <a:buFont typeface="East Sea Dokdo"/>
              <a:buNone/>
              <a:defRPr sz="4800" b="0" i="0" u="none" strike="noStrike" cap="none">
                <a:solidFill>
                  <a:schemeClr val="dk1"/>
                </a:solidFill>
                <a:latin typeface="East Sea Dokdo"/>
                <a:ea typeface="East Sea Dokdo"/>
                <a:cs typeface="East Sea Dokdo"/>
                <a:sym typeface="East Sea Dokdo"/>
              </a:defRPr>
            </a:lvl1pPr>
            <a:lvl2pPr marR="0" lvl="1" algn="ctr" rtl="0">
              <a:lnSpc>
                <a:spcPct val="100000"/>
              </a:lnSpc>
              <a:spcBef>
                <a:spcPts val="0"/>
              </a:spcBef>
              <a:spcAft>
                <a:spcPts val="0"/>
              </a:spcAft>
              <a:buClr>
                <a:schemeClr val="dk1"/>
              </a:buClr>
              <a:buSzPts val="4800"/>
              <a:buFont typeface="East Sea Dokdo"/>
              <a:buNone/>
              <a:defRPr sz="4800" b="0" i="0" u="none" strike="noStrike" cap="none">
                <a:solidFill>
                  <a:schemeClr val="dk1"/>
                </a:solidFill>
                <a:latin typeface="East Sea Dokdo"/>
                <a:ea typeface="East Sea Dokdo"/>
                <a:cs typeface="East Sea Dokdo"/>
                <a:sym typeface="East Sea Dokdo"/>
              </a:defRPr>
            </a:lvl2pPr>
            <a:lvl3pPr marR="0" lvl="2" algn="ctr" rtl="0">
              <a:lnSpc>
                <a:spcPct val="100000"/>
              </a:lnSpc>
              <a:spcBef>
                <a:spcPts val="0"/>
              </a:spcBef>
              <a:spcAft>
                <a:spcPts val="0"/>
              </a:spcAft>
              <a:buClr>
                <a:schemeClr val="dk1"/>
              </a:buClr>
              <a:buSzPts val="4800"/>
              <a:buFont typeface="East Sea Dokdo"/>
              <a:buNone/>
              <a:defRPr sz="4800" b="0" i="0" u="none" strike="noStrike" cap="none">
                <a:solidFill>
                  <a:schemeClr val="dk1"/>
                </a:solidFill>
                <a:latin typeface="East Sea Dokdo"/>
                <a:ea typeface="East Sea Dokdo"/>
                <a:cs typeface="East Sea Dokdo"/>
                <a:sym typeface="East Sea Dokdo"/>
              </a:defRPr>
            </a:lvl3pPr>
            <a:lvl4pPr marR="0" lvl="3" algn="ctr" rtl="0">
              <a:lnSpc>
                <a:spcPct val="100000"/>
              </a:lnSpc>
              <a:spcBef>
                <a:spcPts val="0"/>
              </a:spcBef>
              <a:spcAft>
                <a:spcPts val="0"/>
              </a:spcAft>
              <a:buClr>
                <a:schemeClr val="dk1"/>
              </a:buClr>
              <a:buSzPts val="4800"/>
              <a:buFont typeface="East Sea Dokdo"/>
              <a:buNone/>
              <a:defRPr sz="4800" b="0" i="0" u="none" strike="noStrike" cap="none">
                <a:solidFill>
                  <a:schemeClr val="dk1"/>
                </a:solidFill>
                <a:latin typeface="East Sea Dokdo"/>
                <a:ea typeface="East Sea Dokdo"/>
                <a:cs typeface="East Sea Dokdo"/>
                <a:sym typeface="East Sea Dokdo"/>
              </a:defRPr>
            </a:lvl4pPr>
            <a:lvl5pPr marR="0" lvl="4" algn="ctr" rtl="0">
              <a:lnSpc>
                <a:spcPct val="100000"/>
              </a:lnSpc>
              <a:spcBef>
                <a:spcPts val="0"/>
              </a:spcBef>
              <a:spcAft>
                <a:spcPts val="0"/>
              </a:spcAft>
              <a:buClr>
                <a:schemeClr val="dk1"/>
              </a:buClr>
              <a:buSzPts val="4800"/>
              <a:buFont typeface="East Sea Dokdo"/>
              <a:buNone/>
              <a:defRPr sz="4800" b="0" i="0" u="none" strike="noStrike" cap="none">
                <a:solidFill>
                  <a:schemeClr val="dk1"/>
                </a:solidFill>
                <a:latin typeface="East Sea Dokdo"/>
                <a:ea typeface="East Sea Dokdo"/>
                <a:cs typeface="East Sea Dokdo"/>
                <a:sym typeface="East Sea Dokdo"/>
              </a:defRPr>
            </a:lvl5pPr>
            <a:lvl6pPr marR="0" lvl="5" algn="ctr" rtl="0">
              <a:lnSpc>
                <a:spcPct val="100000"/>
              </a:lnSpc>
              <a:spcBef>
                <a:spcPts val="0"/>
              </a:spcBef>
              <a:spcAft>
                <a:spcPts val="0"/>
              </a:spcAft>
              <a:buClr>
                <a:schemeClr val="dk1"/>
              </a:buClr>
              <a:buSzPts val="4800"/>
              <a:buFont typeface="East Sea Dokdo"/>
              <a:buNone/>
              <a:defRPr sz="4800" b="0" i="0" u="none" strike="noStrike" cap="none">
                <a:solidFill>
                  <a:schemeClr val="dk1"/>
                </a:solidFill>
                <a:latin typeface="East Sea Dokdo"/>
                <a:ea typeface="East Sea Dokdo"/>
                <a:cs typeface="East Sea Dokdo"/>
                <a:sym typeface="East Sea Dokdo"/>
              </a:defRPr>
            </a:lvl6pPr>
            <a:lvl7pPr marR="0" lvl="6" algn="ctr" rtl="0">
              <a:lnSpc>
                <a:spcPct val="100000"/>
              </a:lnSpc>
              <a:spcBef>
                <a:spcPts val="0"/>
              </a:spcBef>
              <a:spcAft>
                <a:spcPts val="0"/>
              </a:spcAft>
              <a:buClr>
                <a:schemeClr val="dk1"/>
              </a:buClr>
              <a:buSzPts val="4800"/>
              <a:buFont typeface="East Sea Dokdo"/>
              <a:buNone/>
              <a:defRPr sz="4800" b="0" i="0" u="none" strike="noStrike" cap="none">
                <a:solidFill>
                  <a:schemeClr val="dk1"/>
                </a:solidFill>
                <a:latin typeface="East Sea Dokdo"/>
                <a:ea typeface="East Sea Dokdo"/>
                <a:cs typeface="East Sea Dokdo"/>
                <a:sym typeface="East Sea Dokdo"/>
              </a:defRPr>
            </a:lvl7pPr>
            <a:lvl8pPr marR="0" lvl="7" algn="ctr" rtl="0">
              <a:lnSpc>
                <a:spcPct val="100000"/>
              </a:lnSpc>
              <a:spcBef>
                <a:spcPts val="0"/>
              </a:spcBef>
              <a:spcAft>
                <a:spcPts val="0"/>
              </a:spcAft>
              <a:buClr>
                <a:schemeClr val="dk1"/>
              </a:buClr>
              <a:buSzPts val="4800"/>
              <a:buFont typeface="East Sea Dokdo"/>
              <a:buNone/>
              <a:defRPr sz="4800" b="0" i="0" u="none" strike="noStrike" cap="none">
                <a:solidFill>
                  <a:schemeClr val="dk1"/>
                </a:solidFill>
                <a:latin typeface="East Sea Dokdo"/>
                <a:ea typeface="East Sea Dokdo"/>
                <a:cs typeface="East Sea Dokdo"/>
                <a:sym typeface="East Sea Dokdo"/>
              </a:defRPr>
            </a:lvl8pPr>
            <a:lvl9pPr marR="0" lvl="8" algn="ctr" rtl="0">
              <a:lnSpc>
                <a:spcPct val="100000"/>
              </a:lnSpc>
              <a:spcBef>
                <a:spcPts val="0"/>
              </a:spcBef>
              <a:spcAft>
                <a:spcPts val="0"/>
              </a:spcAft>
              <a:buClr>
                <a:schemeClr val="dk1"/>
              </a:buClr>
              <a:buSzPts val="4800"/>
              <a:buFont typeface="East Sea Dokdo"/>
              <a:buNone/>
              <a:defRPr sz="4800" b="0" i="0" u="none" strike="noStrike" cap="none">
                <a:solidFill>
                  <a:schemeClr val="dk1"/>
                </a:solidFill>
                <a:latin typeface="East Sea Dokdo"/>
                <a:ea typeface="East Sea Dokdo"/>
                <a:cs typeface="East Sea Dokdo"/>
                <a:sym typeface="East Sea Dokdo"/>
              </a:defRPr>
            </a:lvl9pPr>
          </a:lstStyle>
          <a:p>
            <a:r>
              <a:rPr lang="zh-CN" altLang="en-US" sz="1600" dirty="0">
                <a:latin typeface="方正颜真卿楷书 简繁" panose="02000500000000000000" pitchFamily="2" charset="-122"/>
                <a:ea typeface="方正颜真卿楷书 简繁" panose="02000500000000000000" pitchFamily="2" charset="-122"/>
              </a:rPr>
              <a:t>（多种来源，且随疫情发展而变化）</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27"/>
          <p:cNvSpPr txBox="1">
            <a:spLocks noGrp="1"/>
          </p:cNvSpPr>
          <p:nvPr>
            <p:ph type="title" idx="15"/>
          </p:nvPr>
        </p:nvSpPr>
        <p:spPr>
          <a:xfrm>
            <a:off x="1207050" y="701257"/>
            <a:ext cx="6729900" cy="65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2200" dirty="0">
                <a:latin typeface="方正颜真卿楷书 简繁" panose="02000500000000000000" pitchFamily="2" charset="-122"/>
                <a:ea typeface="方正颜真卿楷书 简繁" panose="02000500000000000000" pitchFamily="2" charset="-122"/>
              </a:rPr>
              <a:t>疫情期间餐饮企业的主要困难</a:t>
            </a:r>
            <a:endParaRPr sz="2200" dirty="0">
              <a:latin typeface="方正颜真卿楷书 简繁" panose="02000500000000000000" pitchFamily="2" charset="-122"/>
              <a:ea typeface="方正颜真卿楷书 简繁" panose="02000500000000000000" pitchFamily="2" charset="-122"/>
            </a:endParaRPr>
          </a:p>
        </p:txBody>
      </p:sp>
      <p:pic>
        <p:nvPicPr>
          <p:cNvPr id="152" name="Google Shape;152;p27"/>
          <p:cNvPicPr preferRelativeResize="0"/>
          <p:nvPr/>
        </p:nvPicPr>
        <p:blipFill rotWithShape="1">
          <a:blip r:embed="rId3">
            <a:alphaModFix/>
          </a:blip>
          <a:srcRect l="-9962" b="-2743"/>
          <a:stretch/>
        </p:blipFill>
        <p:spPr>
          <a:xfrm>
            <a:off x="1109881" y="0"/>
            <a:ext cx="1189300" cy="1791475"/>
          </a:xfrm>
          <a:prstGeom prst="rect">
            <a:avLst/>
          </a:prstGeom>
          <a:noFill/>
          <a:ln>
            <a:noFill/>
          </a:ln>
        </p:spPr>
      </p:pic>
      <p:pic>
        <p:nvPicPr>
          <p:cNvPr id="153" name="Google Shape;153;p27"/>
          <p:cNvPicPr preferRelativeResize="0"/>
          <p:nvPr/>
        </p:nvPicPr>
        <p:blipFill rotWithShape="1">
          <a:blip r:embed="rId4">
            <a:alphaModFix/>
          </a:blip>
          <a:srcRect l="-12140" t="-2156" r="-18119" b="-4079"/>
          <a:stretch/>
        </p:blipFill>
        <p:spPr>
          <a:xfrm flipH="1">
            <a:off x="6759800" y="0"/>
            <a:ext cx="1234125" cy="1866850"/>
          </a:xfrm>
          <a:prstGeom prst="rect">
            <a:avLst/>
          </a:prstGeom>
          <a:noFill/>
          <a:ln>
            <a:noFill/>
          </a:ln>
        </p:spPr>
      </p:pic>
      <p:sp>
        <p:nvSpPr>
          <p:cNvPr id="154" name="Google Shape;154;p27"/>
          <p:cNvSpPr txBox="1">
            <a:spLocks noGrp="1"/>
          </p:cNvSpPr>
          <p:nvPr>
            <p:ph type="ctrTitle" idx="3"/>
          </p:nvPr>
        </p:nvSpPr>
        <p:spPr>
          <a:xfrm>
            <a:off x="3262350" y="2164400"/>
            <a:ext cx="2619300" cy="384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zh-CN" altLang="en-US" sz="2000" dirty="0">
                <a:latin typeface="方正颜真卿楷书 简繁" panose="02000500000000000000" pitchFamily="2" charset="-122"/>
                <a:ea typeface="方正颜真卿楷书 简繁" panose="02000500000000000000" pitchFamily="2" charset="-122"/>
              </a:rPr>
              <a:t>房租</a:t>
            </a:r>
            <a:endParaRPr sz="2000" dirty="0">
              <a:latin typeface="方正颜真卿楷书 简繁" panose="02000500000000000000" pitchFamily="2" charset="-122"/>
              <a:ea typeface="方正颜真卿楷书 简繁" panose="02000500000000000000" pitchFamily="2" charset="-122"/>
            </a:endParaRPr>
          </a:p>
        </p:txBody>
      </p:sp>
      <p:sp>
        <p:nvSpPr>
          <p:cNvPr id="155" name="Google Shape;155;p27"/>
          <p:cNvSpPr txBox="1">
            <a:spLocks noGrp="1"/>
          </p:cNvSpPr>
          <p:nvPr>
            <p:ph type="ctrTitle" idx="5"/>
          </p:nvPr>
        </p:nvSpPr>
        <p:spPr>
          <a:xfrm>
            <a:off x="6060100" y="2164400"/>
            <a:ext cx="2619300" cy="384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zh-CN" altLang="en-US" sz="2000" dirty="0">
                <a:latin typeface="方正颜真卿楷书 简繁" panose="02000500000000000000" pitchFamily="2" charset="-122"/>
                <a:ea typeface="方正颜真卿楷书 简繁" panose="02000500000000000000" pitchFamily="2" charset="-122"/>
              </a:rPr>
              <a:t>其他固定开支</a:t>
            </a:r>
            <a:endParaRPr sz="2000" dirty="0">
              <a:latin typeface="方正颜真卿楷书 简繁" panose="02000500000000000000" pitchFamily="2" charset="-122"/>
              <a:ea typeface="方正颜真卿楷书 简繁" panose="02000500000000000000" pitchFamily="2" charset="-122"/>
            </a:endParaRPr>
          </a:p>
        </p:txBody>
      </p:sp>
      <p:sp>
        <p:nvSpPr>
          <p:cNvPr id="156" name="Google Shape;156;p27"/>
          <p:cNvSpPr txBox="1">
            <a:spLocks noGrp="1"/>
          </p:cNvSpPr>
          <p:nvPr>
            <p:ph type="subTitle" idx="6"/>
          </p:nvPr>
        </p:nvSpPr>
        <p:spPr>
          <a:xfrm>
            <a:off x="865200" y="3898750"/>
            <a:ext cx="18180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1600" dirty="0">
                <a:latin typeface="方正清刻本悦宋简体" panose="02000000000000000000" pitchFamily="2" charset="-122"/>
                <a:ea typeface="方正清刻本悦宋简体" panose="02000000000000000000" pitchFamily="2" charset="-122"/>
              </a:rPr>
              <a:t>疫情前准备的大量食材无法使用，原材料损失严重</a:t>
            </a:r>
            <a:endParaRPr sz="1600" dirty="0">
              <a:latin typeface="方正清刻本悦宋简体" panose="02000000000000000000" pitchFamily="2" charset="-122"/>
              <a:ea typeface="方正清刻本悦宋简体" panose="02000000000000000000" pitchFamily="2" charset="-122"/>
            </a:endParaRPr>
          </a:p>
        </p:txBody>
      </p:sp>
      <p:sp>
        <p:nvSpPr>
          <p:cNvPr id="157" name="Google Shape;157;p27"/>
          <p:cNvSpPr txBox="1">
            <a:spLocks noGrp="1"/>
          </p:cNvSpPr>
          <p:nvPr>
            <p:ph type="ctrTitle" idx="14"/>
          </p:nvPr>
        </p:nvSpPr>
        <p:spPr>
          <a:xfrm>
            <a:off x="6060100" y="3590150"/>
            <a:ext cx="2619300" cy="384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zh-CN" altLang="en-US" sz="2000" dirty="0">
                <a:latin typeface="方正颜真卿楷书 简繁" panose="02000500000000000000" pitchFamily="2" charset="-122"/>
                <a:ea typeface="方正颜真卿楷书 简繁" panose="02000500000000000000" pitchFamily="2" charset="-122"/>
              </a:rPr>
              <a:t>现金流紧张</a:t>
            </a:r>
            <a:endParaRPr sz="2000" dirty="0">
              <a:latin typeface="方正颜真卿楷书 简繁" panose="02000500000000000000" pitchFamily="2" charset="-122"/>
              <a:ea typeface="方正颜真卿楷书 简繁" panose="02000500000000000000" pitchFamily="2" charset="-122"/>
            </a:endParaRPr>
          </a:p>
        </p:txBody>
      </p:sp>
      <p:sp>
        <p:nvSpPr>
          <p:cNvPr id="158" name="Google Shape;158;p27"/>
          <p:cNvSpPr txBox="1">
            <a:spLocks noGrp="1"/>
          </p:cNvSpPr>
          <p:nvPr>
            <p:ph type="subTitle" idx="1"/>
          </p:nvPr>
        </p:nvSpPr>
        <p:spPr>
          <a:xfrm>
            <a:off x="746775" y="2473000"/>
            <a:ext cx="2055000" cy="819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1600" dirty="0">
                <a:latin typeface="方正清刻本悦宋简体" panose="02000000000000000000" pitchFamily="2" charset="-122"/>
                <a:ea typeface="方正清刻本悦宋简体" panose="02000000000000000000" pitchFamily="2" charset="-122"/>
              </a:rPr>
              <a:t>不能堂食，恢复后也生意寥寥，损失严重</a:t>
            </a:r>
            <a:endParaRPr sz="1600" dirty="0">
              <a:latin typeface="方正清刻本悦宋简体" panose="02000000000000000000" pitchFamily="2" charset="-122"/>
              <a:ea typeface="方正清刻本悦宋简体" panose="02000000000000000000" pitchFamily="2" charset="-122"/>
            </a:endParaRPr>
          </a:p>
        </p:txBody>
      </p:sp>
      <p:sp>
        <p:nvSpPr>
          <p:cNvPr id="159" name="Google Shape;159;p27"/>
          <p:cNvSpPr txBox="1">
            <a:spLocks noGrp="1"/>
          </p:cNvSpPr>
          <p:nvPr>
            <p:ph type="subTitle" idx="2"/>
          </p:nvPr>
        </p:nvSpPr>
        <p:spPr>
          <a:xfrm>
            <a:off x="3497650" y="2473000"/>
            <a:ext cx="2148600" cy="819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1600" dirty="0">
                <a:latin typeface="方正清刻本悦宋简体" panose="02000000000000000000" pitchFamily="2" charset="-122"/>
                <a:ea typeface="方正清刻本悦宋简体" panose="02000000000000000000" pitchFamily="2" charset="-122"/>
              </a:rPr>
              <a:t>没有收入，依然要承担店面租金的开支</a:t>
            </a:r>
            <a:endParaRPr sz="1600" dirty="0">
              <a:latin typeface="方正清刻本悦宋简体" panose="02000000000000000000" pitchFamily="2" charset="-122"/>
              <a:ea typeface="方正清刻本悦宋简体" panose="02000000000000000000" pitchFamily="2" charset="-122"/>
            </a:endParaRPr>
          </a:p>
        </p:txBody>
      </p:sp>
      <p:sp>
        <p:nvSpPr>
          <p:cNvPr id="160" name="Google Shape;160;p27"/>
          <p:cNvSpPr txBox="1">
            <a:spLocks noGrp="1"/>
          </p:cNvSpPr>
          <p:nvPr>
            <p:ph type="ctrTitle"/>
          </p:nvPr>
        </p:nvSpPr>
        <p:spPr>
          <a:xfrm>
            <a:off x="464600" y="2164400"/>
            <a:ext cx="2619300" cy="384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zh-CN" altLang="en-US" sz="2000" dirty="0">
                <a:latin typeface="方正颜真卿楷书 简繁" panose="02000500000000000000" pitchFamily="2" charset="-122"/>
                <a:ea typeface="方正颜真卿楷书 简繁" panose="02000500000000000000" pitchFamily="2" charset="-122"/>
              </a:rPr>
              <a:t>闭店</a:t>
            </a:r>
            <a:endParaRPr sz="2000" dirty="0">
              <a:latin typeface="方正颜真卿楷书 简繁" panose="02000500000000000000" pitchFamily="2" charset="-122"/>
              <a:ea typeface="方正颜真卿楷书 简繁" panose="02000500000000000000" pitchFamily="2" charset="-122"/>
            </a:endParaRPr>
          </a:p>
        </p:txBody>
      </p:sp>
      <p:sp>
        <p:nvSpPr>
          <p:cNvPr id="161" name="Google Shape;161;p27"/>
          <p:cNvSpPr txBox="1">
            <a:spLocks noGrp="1"/>
          </p:cNvSpPr>
          <p:nvPr>
            <p:ph type="subTitle" idx="4"/>
          </p:nvPr>
        </p:nvSpPr>
        <p:spPr>
          <a:xfrm>
            <a:off x="6315500" y="2473000"/>
            <a:ext cx="2108400" cy="819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1600" dirty="0">
                <a:latin typeface="方正清刻本悦宋简体" panose="02000000000000000000" pitchFamily="2" charset="-122"/>
                <a:ea typeface="方正清刻本悦宋简体" panose="02000000000000000000" pitchFamily="2" charset="-122"/>
              </a:rPr>
              <a:t>水费、电费、折旧、甚至人工成本</a:t>
            </a:r>
            <a:endParaRPr sz="1600" dirty="0">
              <a:latin typeface="方正清刻本悦宋简体" panose="02000000000000000000" pitchFamily="2" charset="-122"/>
              <a:ea typeface="方正清刻本悦宋简体" panose="02000000000000000000" pitchFamily="2" charset="-122"/>
            </a:endParaRPr>
          </a:p>
        </p:txBody>
      </p:sp>
      <p:sp>
        <p:nvSpPr>
          <p:cNvPr id="162" name="Google Shape;162;p27"/>
          <p:cNvSpPr txBox="1">
            <a:spLocks noGrp="1"/>
          </p:cNvSpPr>
          <p:nvPr>
            <p:ph type="subTitle" idx="7"/>
          </p:nvPr>
        </p:nvSpPr>
        <p:spPr>
          <a:xfrm>
            <a:off x="3497650" y="3898750"/>
            <a:ext cx="21486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1600" dirty="0">
                <a:latin typeface="方正清刻本悦宋简体" panose="02000000000000000000" pitchFamily="2" charset="-122"/>
                <a:ea typeface="方正清刻本悦宋简体" panose="02000000000000000000" pitchFamily="2" charset="-122"/>
              </a:rPr>
              <a:t>订单量少，外卖人员管控严格，平台佣金</a:t>
            </a:r>
            <a:endParaRPr sz="1600" dirty="0">
              <a:latin typeface="方正清刻本悦宋简体" panose="02000000000000000000" pitchFamily="2" charset="-122"/>
              <a:ea typeface="方正清刻本悦宋简体" panose="02000000000000000000" pitchFamily="2" charset="-122"/>
            </a:endParaRPr>
          </a:p>
        </p:txBody>
      </p:sp>
      <p:sp>
        <p:nvSpPr>
          <p:cNvPr id="163" name="Google Shape;163;p27"/>
          <p:cNvSpPr txBox="1">
            <a:spLocks noGrp="1"/>
          </p:cNvSpPr>
          <p:nvPr>
            <p:ph type="ctrTitle" idx="8"/>
          </p:nvPr>
        </p:nvSpPr>
        <p:spPr>
          <a:xfrm>
            <a:off x="464600" y="3590150"/>
            <a:ext cx="2619300" cy="384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zh-CN" altLang="en-US" sz="2000" dirty="0">
                <a:latin typeface="方正颜真卿楷书 简繁" panose="02000500000000000000" pitchFamily="2" charset="-122"/>
                <a:ea typeface="方正颜真卿楷书 简繁" panose="02000500000000000000" pitchFamily="2" charset="-122"/>
              </a:rPr>
              <a:t>备货损失</a:t>
            </a:r>
            <a:endParaRPr sz="2000" dirty="0">
              <a:latin typeface="方正颜真卿楷书 简繁" panose="02000500000000000000" pitchFamily="2" charset="-122"/>
              <a:ea typeface="方正颜真卿楷书 简繁" panose="02000500000000000000" pitchFamily="2" charset="-122"/>
            </a:endParaRPr>
          </a:p>
        </p:txBody>
      </p:sp>
      <p:sp>
        <p:nvSpPr>
          <p:cNvPr id="164" name="Google Shape;164;p27"/>
          <p:cNvSpPr txBox="1">
            <a:spLocks noGrp="1"/>
          </p:cNvSpPr>
          <p:nvPr>
            <p:ph type="ctrTitle" idx="9"/>
          </p:nvPr>
        </p:nvSpPr>
        <p:spPr>
          <a:xfrm>
            <a:off x="3262350" y="3590150"/>
            <a:ext cx="2619300" cy="384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zh-CN" altLang="en-US" sz="2000" dirty="0">
                <a:latin typeface="方正颜真卿楷书 简繁" panose="02000500000000000000" pitchFamily="2" charset="-122"/>
                <a:ea typeface="方正颜真卿楷书 简繁" panose="02000500000000000000" pitchFamily="2" charset="-122"/>
              </a:rPr>
              <a:t>外卖减少</a:t>
            </a:r>
            <a:endParaRPr sz="2000" dirty="0">
              <a:latin typeface="方正颜真卿楷书 简繁" panose="02000500000000000000" pitchFamily="2" charset="-122"/>
              <a:ea typeface="方正颜真卿楷书 简繁" panose="02000500000000000000" pitchFamily="2" charset="-122"/>
            </a:endParaRPr>
          </a:p>
        </p:txBody>
      </p:sp>
      <p:sp>
        <p:nvSpPr>
          <p:cNvPr id="165" name="Google Shape;165;p27"/>
          <p:cNvSpPr txBox="1">
            <a:spLocks noGrp="1"/>
          </p:cNvSpPr>
          <p:nvPr>
            <p:ph type="subTitle" idx="13"/>
          </p:nvPr>
        </p:nvSpPr>
        <p:spPr>
          <a:xfrm>
            <a:off x="6456154" y="3920639"/>
            <a:ext cx="1784791" cy="946200"/>
          </a:xfrm>
          <a:prstGeom prst="rect">
            <a:avLst/>
          </a:prstGeom>
          <a:noFill/>
          <a:ln>
            <a:noFill/>
          </a:ln>
        </p:spPr>
        <p:txBody>
          <a:bodyPr spcFirstLastPara="1" wrap="square" lIns="91425" tIns="91425" rIns="91425" bIns="91425" anchor="t" anchorCtr="0">
            <a:noAutofit/>
          </a:bodyPr>
          <a:lstStyle/>
          <a:p>
            <a:pPr marL="0" indent="0"/>
            <a:r>
              <a:rPr lang="zh-CN" altLang="en-US" sz="1600" dirty="0">
                <a:latin typeface="方正清刻本悦宋简体" panose="02000000000000000000" pitchFamily="2" charset="-122"/>
                <a:ea typeface="方正清刻本悦宋简体" panose="02000000000000000000" pitchFamily="2" charset="-122"/>
              </a:rPr>
              <a:t>资金链紧绷甚至断裂现象</a:t>
            </a:r>
            <a:endParaRPr sz="1600" dirty="0">
              <a:latin typeface="方正清刻本悦宋简体" panose="02000000000000000000" pitchFamily="2" charset="-122"/>
              <a:ea typeface="方正清刻本悦宋简体" panose="02000000000000000000" pitchFamily="2" charset="-122"/>
            </a:endParaRPr>
          </a:p>
        </p:txBody>
      </p:sp>
      <p:cxnSp>
        <p:nvCxnSpPr>
          <p:cNvPr id="166" name="Google Shape;166;p27"/>
          <p:cNvCxnSpPr/>
          <p:nvPr/>
        </p:nvCxnSpPr>
        <p:spPr>
          <a:xfrm>
            <a:off x="1321700" y="3319549"/>
            <a:ext cx="947400" cy="0"/>
          </a:xfrm>
          <a:prstGeom prst="straightConnector1">
            <a:avLst/>
          </a:prstGeom>
          <a:noFill/>
          <a:ln w="19050" cap="flat" cmpd="sng">
            <a:solidFill>
              <a:schemeClr val="accent1"/>
            </a:solidFill>
            <a:prstDash val="dot"/>
            <a:round/>
            <a:headEnd type="none" w="med" len="med"/>
            <a:tailEnd type="none" w="med" len="med"/>
          </a:ln>
        </p:spPr>
      </p:cxnSp>
      <p:cxnSp>
        <p:nvCxnSpPr>
          <p:cNvPr id="167" name="Google Shape;167;p27"/>
          <p:cNvCxnSpPr/>
          <p:nvPr/>
        </p:nvCxnSpPr>
        <p:spPr>
          <a:xfrm>
            <a:off x="4098300" y="3319549"/>
            <a:ext cx="947400" cy="0"/>
          </a:xfrm>
          <a:prstGeom prst="straightConnector1">
            <a:avLst/>
          </a:prstGeom>
          <a:noFill/>
          <a:ln w="19050" cap="flat" cmpd="sng">
            <a:solidFill>
              <a:schemeClr val="accent1"/>
            </a:solidFill>
            <a:prstDash val="dot"/>
            <a:round/>
            <a:headEnd type="none" w="med" len="med"/>
            <a:tailEnd type="none" w="med" len="med"/>
          </a:ln>
        </p:spPr>
      </p:cxnSp>
      <p:cxnSp>
        <p:nvCxnSpPr>
          <p:cNvPr id="168" name="Google Shape;168;p27"/>
          <p:cNvCxnSpPr/>
          <p:nvPr/>
        </p:nvCxnSpPr>
        <p:spPr>
          <a:xfrm>
            <a:off x="6874850" y="3319549"/>
            <a:ext cx="947400" cy="0"/>
          </a:xfrm>
          <a:prstGeom prst="straightConnector1">
            <a:avLst/>
          </a:prstGeom>
          <a:noFill/>
          <a:ln w="19050" cap="flat" cmpd="sng">
            <a:solidFill>
              <a:schemeClr val="accent1"/>
            </a:solidFill>
            <a:prstDash val="dot"/>
            <a:round/>
            <a:headEnd type="none" w="med" len="med"/>
            <a:tailEnd type="none" w="med" len="med"/>
          </a:ln>
        </p:spPr>
      </p:cxnSp>
      <p:sp>
        <p:nvSpPr>
          <p:cNvPr id="20" name="Google Shape;151;p27">
            <a:extLst>
              <a:ext uri="{FF2B5EF4-FFF2-40B4-BE49-F238E27FC236}">
                <a16:creationId xmlns:a16="http://schemas.microsoft.com/office/drawing/2014/main" id="{CB8FF82A-0F46-476C-B078-1CEE16FC78A9}"/>
              </a:ext>
            </a:extLst>
          </p:cNvPr>
          <p:cNvSpPr txBox="1">
            <a:spLocks/>
          </p:cNvSpPr>
          <p:nvPr/>
        </p:nvSpPr>
        <p:spPr>
          <a:xfrm>
            <a:off x="1207000" y="1136207"/>
            <a:ext cx="6729900" cy="650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800"/>
              <a:buFont typeface="East Sea Dokdo"/>
              <a:buNone/>
              <a:defRPr sz="4800" b="0" i="0" u="none" strike="noStrike" cap="none">
                <a:solidFill>
                  <a:schemeClr val="dk1"/>
                </a:solidFill>
                <a:latin typeface="East Sea Dokdo"/>
                <a:ea typeface="East Sea Dokdo"/>
                <a:cs typeface="East Sea Dokdo"/>
                <a:sym typeface="East Sea Dokdo"/>
              </a:defRPr>
            </a:lvl1pPr>
            <a:lvl2pPr marR="0" lvl="1" algn="ctr" rtl="0">
              <a:lnSpc>
                <a:spcPct val="100000"/>
              </a:lnSpc>
              <a:spcBef>
                <a:spcPts val="0"/>
              </a:spcBef>
              <a:spcAft>
                <a:spcPts val="0"/>
              </a:spcAft>
              <a:buClr>
                <a:schemeClr val="dk1"/>
              </a:buClr>
              <a:buSzPts val="4800"/>
              <a:buFont typeface="East Sea Dokdo"/>
              <a:buNone/>
              <a:defRPr sz="4800" b="0" i="0" u="none" strike="noStrike" cap="none">
                <a:solidFill>
                  <a:schemeClr val="dk1"/>
                </a:solidFill>
                <a:latin typeface="East Sea Dokdo"/>
                <a:ea typeface="East Sea Dokdo"/>
                <a:cs typeface="East Sea Dokdo"/>
                <a:sym typeface="East Sea Dokdo"/>
              </a:defRPr>
            </a:lvl2pPr>
            <a:lvl3pPr marR="0" lvl="2" algn="ctr" rtl="0">
              <a:lnSpc>
                <a:spcPct val="100000"/>
              </a:lnSpc>
              <a:spcBef>
                <a:spcPts val="0"/>
              </a:spcBef>
              <a:spcAft>
                <a:spcPts val="0"/>
              </a:spcAft>
              <a:buClr>
                <a:schemeClr val="dk1"/>
              </a:buClr>
              <a:buSzPts val="4800"/>
              <a:buFont typeface="East Sea Dokdo"/>
              <a:buNone/>
              <a:defRPr sz="4800" b="0" i="0" u="none" strike="noStrike" cap="none">
                <a:solidFill>
                  <a:schemeClr val="dk1"/>
                </a:solidFill>
                <a:latin typeface="East Sea Dokdo"/>
                <a:ea typeface="East Sea Dokdo"/>
                <a:cs typeface="East Sea Dokdo"/>
                <a:sym typeface="East Sea Dokdo"/>
              </a:defRPr>
            </a:lvl3pPr>
            <a:lvl4pPr marR="0" lvl="3" algn="ctr" rtl="0">
              <a:lnSpc>
                <a:spcPct val="100000"/>
              </a:lnSpc>
              <a:spcBef>
                <a:spcPts val="0"/>
              </a:spcBef>
              <a:spcAft>
                <a:spcPts val="0"/>
              </a:spcAft>
              <a:buClr>
                <a:schemeClr val="dk1"/>
              </a:buClr>
              <a:buSzPts val="4800"/>
              <a:buFont typeface="East Sea Dokdo"/>
              <a:buNone/>
              <a:defRPr sz="4800" b="0" i="0" u="none" strike="noStrike" cap="none">
                <a:solidFill>
                  <a:schemeClr val="dk1"/>
                </a:solidFill>
                <a:latin typeface="East Sea Dokdo"/>
                <a:ea typeface="East Sea Dokdo"/>
                <a:cs typeface="East Sea Dokdo"/>
                <a:sym typeface="East Sea Dokdo"/>
              </a:defRPr>
            </a:lvl4pPr>
            <a:lvl5pPr marR="0" lvl="4" algn="ctr" rtl="0">
              <a:lnSpc>
                <a:spcPct val="100000"/>
              </a:lnSpc>
              <a:spcBef>
                <a:spcPts val="0"/>
              </a:spcBef>
              <a:spcAft>
                <a:spcPts val="0"/>
              </a:spcAft>
              <a:buClr>
                <a:schemeClr val="dk1"/>
              </a:buClr>
              <a:buSzPts val="4800"/>
              <a:buFont typeface="East Sea Dokdo"/>
              <a:buNone/>
              <a:defRPr sz="4800" b="0" i="0" u="none" strike="noStrike" cap="none">
                <a:solidFill>
                  <a:schemeClr val="dk1"/>
                </a:solidFill>
                <a:latin typeface="East Sea Dokdo"/>
                <a:ea typeface="East Sea Dokdo"/>
                <a:cs typeface="East Sea Dokdo"/>
                <a:sym typeface="East Sea Dokdo"/>
              </a:defRPr>
            </a:lvl5pPr>
            <a:lvl6pPr marR="0" lvl="5" algn="ctr" rtl="0">
              <a:lnSpc>
                <a:spcPct val="100000"/>
              </a:lnSpc>
              <a:spcBef>
                <a:spcPts val="0"/>
              </a:spcBef>
              <a:spcAft>
                <a:spcPts val="0"/>
              </a:spcAft>
              <a:buClr>
                <a:schemeClr val="dk1"/>
              </a:buClr>
              <a:buSzPts val="4800"/>
              <a:buFont typeface="East Sea Dokdo"/>
              <a:buNone/>
              <a:defRPr sz="4800" b="0" i="0" u="none" strike="noStrike" cap="none">
                <a:solidFill>
                  <a:schemeClr val="dk1"/>
                </a:solidFill>
                <a:latin typeface="East Sea Dokdo"/>
                <a:ea typeface="East Sea Dokdo"/>
                <a:cs typeface="East Sea Dokdo"/>
                <a:sym typeface="East Sea Dokdo"/>
              </a:defRPr>
            </a:lvl6pPr>
            <a:lvl7pPr marR="0" lvl="6" algn="ctr" rtl="0">
              <a:lnSpc>
                <a:spcPct val="100000"/>
              </a:lnSpc>
              <a:spcBef>
                <a:spcPts val="0"/>
              </a:spcBef>
              <a:spcAft>
                <a:spcPts val="0"/>
              </a:spcAft>
              <a:buClr>
                <a:schemeClr val="dk1"/>
              </a:buClr>
              <a:buSzPts val="4800"/>
              <a:buFont typeface="East Sea Dokdo"/>
              <a:buNone/>
              <a:defRPr sz="4800" b="0" i="0" u="none" strike="noStrike" cap="none">
                <a:solidFill>
                  <a:schemeClr val="dk1"/>
                </a:solidFill>
                <a:latin typeface="East Sea Dokdo"/>
                <a:ea typeface="East Sea Dokdo"/>
                <a:cs typeface="East Sea Dokdo"/>
                <a:sym typeface="East Sea Dokdo"/>
              </a:defRPr>
            </a:lvl7pPr>
            <a:lvl8pPr marR="0" lvl="7" algn="ctr" rtl="0">
              <a:lnSpc>
                <a:spcPct val="100000"/>
              </a:lnSpc>
              <a:spcBef>
                <a:spcPts val="0"/>
              </a:spcBef>
              <a:spcAft>
                <a:spcPts val="0"/>
              </a:spcAft>
              <a:buClr>
                <a:schemeClr val="dk1"/>
              </a:buClr>
              <a:buSzPts val="4800"/>
              <a:buFont typeface="East Sea Dokdo"/>
              <a:buNone/>
              <a:defRPr sz="4800" b="0" i="0" u="none" strike="noStrike" cap="none">
                <a:solidFill>
                  <a:schemeClr val="dk1"/>
                </a:solidFill>
                <a:latin typeface="East Sea Dokdo"/>
                <a:ea typeface="East Sea Dokdo"/>
                <a:cs typeface="East Sea Dokdo"/>
                <a:sym typeface="East Sea Dokdo"/>
              </a:defRPr>
            </a:lvl8pPr>
            <a:lvl9pPr marR="0" lvl="8" algn="ctr" rtl="0">
              <a:lnSpc>
                <a:spcPct val="100000"/>
              </a:lnSpc>
              <a:spcBef>
                <a:spcPts val="0"/>
              </a:spcBef>
              <a:spcAft>
                <a:spcPts val="0"/>
              </a:spcAft>
              <a:buClr>
                <a:schemeClr val="dk1"/>
              </a:buClr>
              <a:buSzPts val="4800"/>
              <a:buFont typeface="East Sea Dokdo"/>
              <a:buNone/>
              <a:defRPr sz="4800" b="0" i="0" u="none" strike="noStrike" cap="none">
                <a:solidFill>
                  <a:schemeClr val="dk1"/>
                </a:solidFill>
                <a:latin typeface="East Sea Dokdo"/>
                <a:ea typeface="East Sea Dokdo"/>
                <a:cs typeface="East Sea Dokdo"/>
                <a:sym typeface="East Sea Dokdo"/>
              </a:defRPr>
            </a:lvl9pPr>
          </a:lstStyle>
          <a:p>
            <a:r>
              <a:rPr lang="zh-CN" altLang="en-US" sz="1600" dirty="0">
                <a:latin typeface="方正颜真卿楷书 简繁" panose="02000500000000000000" pitchFamily="2" charset="-122"/>
                <a:ea typeface="方正颜真卿楷书 简繁" panose="02000500000000000000" pitchFamily="2" charset="-122"/>
              </a:rPr>
              <a:t>（多种来源，且随疫情发展而变化）</a:t>
            </a:r>
          </a:p>
        </p:txBody>
      </p:sp>
      <p:sp>
        <p:nvSpPr>
          <p:cNvPr id="21" name="矩形 20">
            <a:extLst>
              <a:ext uri="{FF2B5EF4-FFF2-40B4-BE49-F238E27FC236}">
                <a16:creationId xmlns:a16="http://schemas.microsoft.com/office/drawing/2014/main" id="{CF7B9ADC-2972-428A-A2FD-3EE4D64091CE}"/>
              </a:ext>
            </a:extLst>
          </p:cNvPr>
          <p:cNvSpPr/>
          <p:nvPr/>
        </p:nvSpPr>
        <p:spPr>
          <a:xfrm>
            <a:off x="0" y="1866850"/>
            <a:ext cx="9144000" cy="3079187"/>
          </a:xfrm>
          <a:prstGeom prst="rect">
            <a:avLst/>
          </a:prstGeom>
          <a:solidFill>
            <a:srgbClr val="FFFFFF">
              <a:alpha val="7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Google Shape;151;p27">
            <a:extLst>
              <a:ext uri="{FF2B5EF4-FFF2-40B4-BE49-F238E27FC236}">
                <a16:creationId xmlns:a16="http://schemas.microsoft.com/office/drawing/2014/main" id="{9F53FEDC-E217-4A10-9A7E-BC6300A51F51}"/>
              </a:ext>
            </a:extLst>
          </p:cNvPr>
          <p:cNvSpPr txBox="1">
            <a:spLocks/>
          </p:cNvSpPr>
          <p:nvPr/>
        </p:nvSpPr>
        <p:spPr>
          <a:xfrm>
            <a:off x="1207000" y="3053275"/>
            <a:ext cx="6729900" cy="650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800"/>
              <a:buFont typeface="East Sea Dokdo"/>
              <a:buNone/>
              <a:defRPr sz="4800" b="0" i="0" u="none" strike="noStrike" cap="none">
                <a:solidFill>
                  <a:schemeClr val="dk1"/>
                </a:solidFill>
                <a:latin typeface="East Sea Dokdo"/>
                <a:ea typeface="East Sea Dokdo"/>
                <a:cs typeface="East Sea Dokdo"/>
                <a:sym typeface="East Sea Dokdo"/>
              </a:defRPr>
            </a:lvl1pPr>
            <a:lvl2pPr marR="0" lvl="1" algn="ctr" rtl="0">
              <a:lnSpc>
                <a:spcPct val="100000"/>
              </a:lnSpc>
              <a:spcBef>
                <a:spcPts val="0"/>
              </a:spcBef>
              <a:spcAft>
                <a:spcPts val="0"/>
              </a:spcAft>
              <a:buClr>
                <a:schemeClr val="dk1"/>
              </a:buClr>
              <a:buSzPts val="4800"/>
              <a:buFont typeface="East Sea Dokdo"/>
              <a:buNone/>
              <a:defRPr sz="4800" b="0" i="0" u="none" strike="noStrike" cap="none">
                <a:solidFill>
                  <a:schemeClr val="dk1"/>
                </a:solidFill>
                <a:latin typeface="East Sea Dokdo"/>
                <a:ea typeface="East Sea Dokdo"/>
                <a:cs typeface="East Sea Dokdo"/>
                <a:sym typeface="East Sea Dokdo"/>
              </a:defRPr>
            </a:lvl2pPr>
            <a:lvl3pPr marR="0" lvl="2" algn="ctr" rtl="0">
              <a:lnSpc>
                <a:spcPct val="100000"/>
              </a:lnSpc>
              <a:spcBef>
                <a:spcPts val="0"/>
              </a:spcBef>
              <a:spcAft>
                <a:spcPts val="0"/>
              </a:spcAft>
              <a:buClr>
                <a:schemeClr val="dk1"/>
              </a:buClr>
              <a:buSzPts val="4800"/>
              <a:buFont typeface="East Sea Dokdo"/>
              <a:buNone/>
              <a:defRPr sz="4800" b="0" i="0" u="none" strike="noStrike" cap="none">
                <a:solidFill>
                  <a:schemeClr val="dk1"/>
                </a:solidFill>
                <a:latin typeface="East Sea Dokdo"/>
                <a:ea typeface="East Sea Dokdo"/>
                <a:cs typeface="East Sea Dokdo"/>
                <a:sym typeface="East Sea Dokdo"/>
              </a:defRPr>
            </a:lvl3pPr>
            <a:lvl4pPr marR="0" lvl="3" algn="ctr" rtl="0">
              <a:lnSpc>
                <a:spcPct val="100000"/>
              </a:lnSpc>
              <a:spcBef>
                <a:spcPts val="0"/>
              </a:spcBef>
              <a:spcAft>
                <a:spcPts val="0"/>
              </a:spcAft>
              <a:buClr>
                <a:schemeClr val="dk1"/>
              </a:buClr>
              <a:buSzPts val="4800"/>
              <a:buFont typeface="East Sea Dokdo"/>
              <a:buNone/>
              <a:defRPr sz="4800" b="0" i="0" u="none" strike="noStrike" cap="none">
                <a:solidFill>
                  <a:schemeClr val="dk1"/>
                </a:solidFill>
                <a:latin typeface="East Sea Dokdo"/>
                <a:ea typeface="East Sea Dokdo"/>
                <a:cs typeface="East Sea Dokdo"/>
                <a:sym typeface="East Sea Dokdo"/>
              </a:defRPr>
            </a:lvl4pPr>
            <a:lvl5pPr marR="0" lvl="4" algn="ctr" rtl="0">
              <a:lnSpc>
                <a:spcPct val="100000"/>
              </a:lnSpc>
              <a:spcBef>
                <a:spcPts val="0"/>
              </a:spcBef>
              <a:spcAft>
                <a:spcPts val="0"/>
              </a:spcAft>
              <a:buClr>
                <a:schemeClr val="dk1"/>
              </a:buClr>
              <a:buSzPts val="4800"/>
              <a:buFont typeface="East Sea Dokdo"/>
              <a:buNone/>
              <a:defRPr sz="4800" b="0" i="0" u="none" strike="noStrike" cap="none">
                <a:solidFill>
                  <a:schemeClr val="dk1"/>
                </a:solidFill>
                <a:latin typeface="East Sea Dokdo"/>
                <a:ea typeface="East Sea Dokdo"/>
                <a:cs typeface="East Sea Dokdo"/>
                <a:sym typeface="East Sea Dokdo"/>
              </a:defRPr>
            </a:lvl5pPr>
            <a:lvl6pPr marR="0" lvl="5" algn="ctr" rtl="0">
              <a:lnSpc>
                <a:spcPct val="100000"/>
              </a:lnSpc>
              <a:spcBef>
                <a:spcPts val="0"/>
              </a:spcBef>
              <a:spcAft>
                <a:spcPts val="0"/>
              </a:spcAft>
              <a:buClr>
                <a:schemeClr val="dk1"/>
              </a:buClr>
              <a:buSzPts val="4800"/>
              <a:buFont typeface="East Sea Dokdo"/>
              <a:buNone/>
              <a:defRPr sz="4800" b="0" i="0" u="none" strike="noStrike" cap="none">
                <a:solidFill>
                  <a:schemeClr val="dk1"/>
                </a:solidFill>
                <a:latin typeface="East Sea Dokdo"/>
                <a:ea typeface="East Sea Dokdo"/>
                <a:cs typeface="East Sea Dokdo"/>
                <a:sym typeface="East Sea Dokdo"/>
              </a:defRPr>
            </a:lvl6pPr>
            <a:lvl7pPr marR="0" lvl="6" algn="ctr" rtl="0">
              <a:lnSpc>
                <a:spcPct val="100000"/>
              </a:lnSpc>
              <a:spcBef>
                <a:spcPts val="0"/>
              </a:spcBef>
              <a:spcAft>
                <a:spcPts val="0"/>
              </a:spcAft>
              <a:buClr>
                <a:schemeClr val="dk1"/>
              </a:buClr>
              <a:buSzPts val="4800"/>
              <a:buFont typeface="East Sea Dokdo"/>
              <a:buNone/>
              <a:defRPr sz="4800" b="0" i="0" u="none" strike="noStrike" cap="none">
                <a:solidFill>
                  <a:schemeClr val="dk1"/>
                </a:solidFill>
                <a:latin typeface="East Sea Dokdo"/>
                <a:ea typeface="East Sea Dokdo"/>
                <a:cs typeface="East Sea Dokdo"/>
                <a:sym typeface="East Sea Dokdo"/>
              </a:defRPr>
            </a:lvl7pPr>
            <a:lvl8pPr marR="0" lvl="7" algn="ctr" rtl="0">
              <a:lnSpc>
                <a:spcPct val="100000"/>
              </a:lnSpc>
              <a:spcBef>
                <a:spcPts val="0"/>
              </a:spcBef>
              <a:spcAft>
                <a:spcPts val="0"/>
              </a:spcAft>
              <a:buClr>
                <a:schemeClr val="dk1"/>
              </a:buClr>
              <a:buSzPts val="4800"/>
              <a:buFont typeface="East Sea Dokdo"/>
              <a:buNone/>
              <a:defRPr sz="4800" b="0" i="0" u="none" strike="noStrike" cap="none">
                <a:solidFill>
                  <a:schemeClr val="dk1"/>
                </a:solidFill>
                <a:latin typeface="East Sea Dokdo"/>
                <a:ea typeface="East Sea Dokdo"/>
                <a:cs typeface="East Sea Dokdo"/>
                <a:sym typeface="East Sea Dokdo"/>
              </a:defRPr>
            </a:lvl8pPr>
            <a:lvl9pPr marR="0" lvl="8" algn="ctr" rtl="0">
              <a:lnSpc>
                <a:spcPct val="100000"/>
              </a:lnSpc>
              <a:spcBef>
                <a:spcPts val="0"/>
              </a:spcBef>
              <a:spcAft>
                <a:spcPts val="0"/>
              </a:spcAft>
              <a:buClr>
                <a:schemeClr val="dk1"/>
              </a:buClr>
              <a:buSzPts val="4800"/>
              <a:buFont typeface="East Sea Dokdo"/>
              <a:buNone/>
              <a:defRPr sz="4800" b="0" i="0" u="none" strike="noStrike" cap="none">
                <a:solidFill>
                  <a:schemeClr val="dk1"/>
                </a:solidFill>
                <a:latin typeface="East Sea Dokdo"/>
                <a:ea typeface="East Sea Dokdo"/>
                <a:cs typeface="East Sea Dokdo"/>
                <a:sym typeface="East Sea Dokdo"/>
              </a:defRPr>
            </a:lvl9pPr>
          </a:lstStyle>
          <a:p>
            <a:r>
              <a:rPr lang="zh-CN" altLang="en-US" sz="3200" dirty="0">
                <a:solidFill>
                  <a:schemeClr val="tx1"/>
                </a:solidFill>
                <a:latin typeface="方正颜真卿楷书 简繁" panose="02000500000000000000" pitchFamily="2" charset="-122"/>
                <a:ea typeface="方正颜真卿楷书 简繁" panose="02000500000000000000" pitchFamily="2" charset="-122"/>
              </a:rPr>
              <a:t>从企业痛点入手，采取应对措施</a:t>
            </a:r>
          </a:p>
        </p:txBody>
      </p:sp>
    </p:spTree>
    <p:extLst>
      <p:ext uri="{BB962C8B-B14F-4D97-AF65-F5344CB8AC3E}">
        <p14:creationId xmlns:p14="http://schemas.microsoft.com/office/powerpoint/2010/main" val="4310403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grpSp>
        <p:nvGrpSpPr>
          <p:cNvPr id="140" name="Google Shape;140;p26"/>
          <p:cNvGrpSpPr/>
          <p:nvPr/>
        </p:nvGrpSpPr>
        <p:grpSpPr>
          <a:xfrm>
            <a:off x="-236831" y="-331247"/>
            <a:ext cx="3347273" cy="3712148"/>
            <a:chOff x="248575" y="-104979"/>
            <a:chExt cx="2434026" cy="2699351"/>
          </a:xfrm>
        </p:grpSpPr>
        <p:pic>
          <p:nvPicPr>
            <p:cNvPr id="141" name="Google Shape;141;p26"/>
            <p:cNvPicPr preferRelativeResize="0"/>
            <p:nvPr/>
          </p:nvPicPr>
          <p:blipFill>
            <a:blip r:embed="rId3">
              <a:alphaModFix/>
            </a:blip>
            <a:stretch>
              <a:fillRect/>
            </a:stretch>
          </p:blipFill>
          <p:spPr>
            <a:xfrm>
              <a:off x="469775" y="131175"/>
              <a:ext cx="931550" cy="859550"/>
            </a:xfrm>
            <a:prstGeom prst="rect">
              <a:avLst/>
            </a:prstGeom>
            <a:noFill/>
            <a:ln>
              <a:noFill/>
            </a:ln>
          </p:spPr>
        </p:pic>
        <p:pic>
          <p:nvPicPr>
            <p:cNvPr id="142" name="Google Shape;142;p26"/>
            <p:cNvPicPr preferRelativeResize="0"/>
            <p:nvPr/>
          </p:nvPicPr>
          <p:blipFill rotWithShape="1">
            <a:blip r:embed="rId4">
              <a:alphaModFix/>
            </a:blip>
            <a:srcRect t="49" b="49"/>
            <a:stretch/>
          </p:blipFill>
          <p:spPr>
            <a:xfrm rot="9469572" flipH="1">
              <a:off x="601932" y="139221"/>
              <a:ext cx="1727313" cy="2210951"/>
            </a:xfrm>
            <a:prstGeom prst="rect">
              <a:avLst/>
            </a:prstGeom>
            <a:noFill/>
            <a:ln>
              <a:noFill/>
            </a:ln>
          </p:spPr>
        </p:pic>
      </p:grpSp>
      <p:grpSp>
        <p:nvGrpSpPr>
          <p:cNvPr id="143" name="Google Shape;143;p26"/>
          <p:cNvGrpSpPr/>
          <p:nvPr/>
        </p:nvGrpSpPr>
        <p:grpSpPr>
          <a:xfrm>
            <a:off x="6321579" y="1989832"/>
            <a:ext cx="2822415" cy="3532226"/>
            <a:chOff x="6680800" y="2139050"/>
            <a:chExt cx="2132700" cy="2745396"/>
          </a:xfrm>
        </p:grpSpPr>
        <p:pic>
          <p:nvPicPr>
            <p:cNvPr id="144" name="Google Shape;144;p26"/>
            <p:cNvPicPr preferRelativeResize="0"/>
            <p:nvPr/>
          </p:nvPicPr>
          <p:blipFill>
            <a:blip r:embed="rId5">
              <a:alphaModFix/>
            </a:blip>
            <a:stretch>
              <a:fillRect/>
            </a:stretch>
          </p:blipFill>
          <p:spPr>
            <a:xfrm rot="4950454">
              <a:off x="7289500" y="3729735"/>
              <a:ext cx="931550" cy="1225964"/>
            </a:xfrm>
            <a:prstGeom prst="rect">
              <a:avLst/>
            </a:prstGeom>
            <a:noFill/>
            <a:ln>
              <a:noFill/>
            </a:ln>
          </p:spPr>
        </p:pic>
        <p:pic>
          <p:nvPicPr>
            <p:cNvPr id="145" name="Google Shape;145;p26"/>
            <p:cNvPicPr preferRelativeResize="0"/>
            <p:nvPr/>
          </p:nvPicPr>
          <p:blipFill rotWithShape="1">
            <a:blip r:embed="rId6">
              <a:alphaModFix/>
            </a:blip>
            <a:srcRect l="69" r="69"/>
            <a:stretch/>
          </p:blipFill>
          <p:spPr>
            <a:xfrm>
              <a:off x="6680800" y="2139050"/>
              <a:ext cx="2132700" cy="2501200"/>
            </a:xfrm>
            <a:prstGeom prst="rect">
              <a:avLst/>
            </a:prstGeom>
            <a:noFill/>
            <a:ln>
              <a:noFill/>
            </a:ln>
          </p:spPr>
        </p:pic>
      </p:grpSp>
      <p:sp>
        <p:nvSpPr>
          <p:cNvPr id="15" name="Google Shape;151;p27">
            <a:extLst>
              <a:ext uri="{FF2B5EF4-FFF2-40B4-BE49-F238E27FC236}">
                <a16:creationId xmlns:a16="http://schemas.microsoft.com/office/drawing/2014/main" id="{3A2AB36E-11CD-4D8A-BFE9-D3C7910DD9BA}"/>
              </a:ext>
            </a:extLst>
          </p:cNvPr>
          <p:cNvSpPr txBox="1">
            <a:spLocks/>
          </p:cNvSpPr>
          <p:nvPr/>
        </p:nvSpPr>
        <p:spPr>
          <a:xfrm>
            <a:off x="2346737" y="525465"/>
            <a:ext cx="6729900" cy="650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800"/>
              <a:buFont typeface="East Sea Dokdo"/>
              <a:buNone/>
              <a:defRPr sz="4800" b="0" i="0" u="none" strike="noStrike" cap="none">
                <a:solidFill>
                  <a:schemeClr val="dk1"/>
                </a:solidFill>
                <a:latin typeface="East Sea Dokdo"/>
                <a:ea typeface="East Sea Dokdo"/>
                <a:cs typeface="East Sea Dokdo"/>
                <a:sym typeface="East Sea Dokdo"/>
              </a:defRPr>
            </a:lvl1pPr>
            <a:lvl2pPr marR="0" lvl="1" algn="ctr" rtl="0">
              <a:lnSpc>
                <a:spcPct val="100000"/>
              </a:lnSpc>
              <a:spcBef>
                <a:spcPts val="0"/>
              </a:spcBef>
              <a:spcAft>
                <a:spcPts val="0"/>
              </a:spcAft>
              <a:buClr>
                <a:schemeClr val="dk1"/>
              </a:buClr>
              <a:buSzPts val="4800"/>
              <a:buFont typeface="East Sea Dokdo"/>
              <a:buNone/>
              <a:defRPr sz="4800" b="0" i="0" u="none" strike="noStrike" cap="none">
                <a:solidFill>
                  <a:schemeClr val="dk1"/>
                </a:solidFill>
                <a:latin typeface="East Sea Dokdo"/>
                <a:ea typeface="East Sea Dokdo"/>
                <a:cs typeface="East Sea Dokdo"/>
                <a:sym typeface="East Sea Dokdo"/>
              </a:defRPr>
            </a:lvl2pPr>
            <a:lvl3pPr marR="0" lvl="2" algn="ctr" rtl="0">
              <a:lnSpc>
                <a:spcPct val="100000"/>
              </a:lnSpc>
              <a:spcBef>
                <a:spcPts val="0"/>
              </a:spcBef>
              <a:spcAft>
                <a:spcPts val="0"/>
              </a:spcAft>
              <a:buClr>
                <a:schemeClr val="dk1"/>
              </a:buClr>
              <a:buSzPts val="4800"/>
              <a:buFont typeface="East Sea Dokdo"/>
              <a:buNone/>
              <a:defRPr sz="4800" b="0" i="0" u="none" strike="noStrike" cap="none">
                <a:solidFill>
                  <a:schemeClr val="dk1"/>
                </a:solidFill>
                <a:latin typeface="East Sea Dokdo"/>
                <a:ea typeface="East Sea Dokdo"/>
                <a:cs typeface="East Sea Dokdo"/>
                <a:sym typeface="East Sea Dokdo"/>
              </a:defRPr>
            </a:lvl3pPr>
            <a:lvl4pPr marR="0" lvl="3" algn="ctr" rtl="0">
              <a:lnSpc>
                <a:spcPct val="100000"/>
              </a:lnSpc>
              <a:spcBef>
                <a:spcPts val="0"/>
              </a:spcBef>
              <a:spcAft>
                <a:spcPts val="0"/>
              </a:spcAft>
              <a:buClr>
                <a:schemeClr val="dk1"/>
              </a:buClr>
              <a:buSzPts val="4800"/>
              <a:buFont typeface="East Sea Dokdo"/>
              <a:buNone/>
              <a:defRPr sz="4800" b="0" i="0" u="none" strike="noStrike" cap="none">
                <a:solidFill>
                  <a:schemeClr val="dk1"/>
                </a:solidFill>
                <a:latin typeface="East Sea Dokdo"/>
                <a:ea typeface="East Sea Dokdo"/>
                <a:cs typeface="East Sea Dokdo"/>
                <a:sym typeface="East Sea Dokdo"/>
              </a:defRPr>
            </a:lvl4pPr>
            <a:lvl5pPr marR="0" lvl="4" algn="ctr" rtl="0">
              <a:lnSpc>
                <a:spcPct val="100000"/>
              </a:lnSpc>
              <a:spcBef>
                <a:spcPts val="0"/>
              </a:spcBef>
              <a:spcAft>
                <a:spcPts val="0"/>
              </a:spcAft>
              <a:buClr>
                <a:schemeClr val="dk1"/>
              </a:buClr>
              <a:buSzPts val="4800"/>
              <a:buFont typeface="East Sea Dokdo"/>
              <a:buNone/>
              <a:defRPr sz="4800" b="0" i="0" u="none" strike="noStrike" cap="none">
                <a:solidFill>
                  <a:schemeClr val="dk1"/>
                </a:solidFill>
                <a:latin typeface="East Sea Dokdo"/>
                <a:ea typeface="East Sea Dokdo"/>
                <a:cs typeface="East Sea Dokdo"/>
                <a:sym typeface="East Sea Dokdo"/>
              </a:defRPr>
            </a:lvl5pPr>
            <a:lvl6pPr marR="0" lvl="5" algn="ctr" rtl="0">
              <a:lnSpc>
                <a:spcPct val="100000"/>
              </a:lnSpc>
              <a:spcBef>
                <a:spcPts val="0"/>
              </a:spcBef>
              <a:spcAft>
                <a:spcPts val="0"/>
              </a:spcAft>
              <a:buClr>
                <a:schemeClr val="dk1"/>
              </a:buClr>
              <a:buSzPts val="4800"/>
              <a:buFont typeface="East Sea Dokdo"/>
              <a:buNone/>
              <a:defRPr sz="4800" b="0" i="0" u="none" strike="noStrike" cap="none">
                <a:solidFill>
                  <a:schemeClr val="dk1"/>
                </a:solidFill>
                <a:latin typeface="East Sea Dokdo"/>
                <a:ea typeface="East Sea Dokdo"/>
                <a:cs typeface="East Sea Dokdo"/>
                <a:sym typeface="East Sea Dokdo"/>
              </a:defRPr>
            </a:lvl6pPr>
            <a:lvl7pPr marR="0" lvl="6" algn="ctr" rtl="0">
              <a:lnSpc>
                <a:spcPct val="100000"/>
              </a:lnSpc>
              <a:spcBef>
                <a:spcPts val="0"/>
              </a:spcBef>
              <a:spcAft>
                <a:spcPts val="0"/>
              </a:spcAft>
              <a:buClr>
                <a:schemeClr val="dk1"/>
              </a:buClr>
              <a:buSzPts val="4800"/>
              <a:buFont typeface="East Sea Dokdo"/>
              <a:buNone/>
              <a:defRPr sz="4800" b="0" i="0" u="none" strike="noStrike" cap="none">
                <a:solidFill>
                  <a:schemeClr val="dk1"/>
                </a:solidFill>
                <a:latin typeface="East Sea Dokdo"/>
                <a:ea typeface="East Sea Dokdo"/>
                <a:cs typeface="East Sea Dokdo"/>
                <a:sym typeface="East Sea Dokdo"/>
              </a:defRPr>
            </a:lvl7pPr>
            <a:lvl8pPr marR="0" lvl="7" algn="ctr" rtl="0">
              <a:lnSpc>
                <a:spcPct val="100000"/>
              </a:lnSpc>
              <a:spcBef>
                <a:spcPts val="0"/>
              </a:spcBef>
              <a:spcAft>
                <a:spcPts val="0"/>
              </a:spcAft>
              <a:buClr>
                <a:schemeClr val="dk1"/>
              </a:buClr>
              <a:buSzPts val="4800"/>
              <a:buFont typeface="East Sea Dokdo"/>
              <a:buNone/>
              <a:defRPr sz="4800" b="0" i="0" u="none" strike="noStrike" cap="none">
                <a:solidFill>
                  <a:schemeClr val="dk1"/>
                </a:solidFill>
                <a:latin typeface="East Sea Dokdo"/>
                <a:ea typeface="East Sea Dokdo"/>
                <a:cs typeface="East Sea Dokdo"/>
                <a:sym typeface="East Sea Dokdo"/>
              </a:defRPr>
            </a:lvl8pPr>
            <a:lvl9pPr marR="0" lvl="8" algn="ctr" rtl="0">
              <a:lnSpc>
                <a:spcPct val="100000"/>
              </a:lnSpc>
              <a:spcBef>
                <a:spcPts val="0"/>
              </a:spcBef>
              <a:spcAft>
                <a:spcPts val="0"/>
              </a:spcAft>
              <a:buClr>
                <a:schemeClr val="dk1"/>
              </a:buClr>
              <a:buSzPts val="4800"/>
              <a:buFont typeface="East Sea Dokdo"/>
              <a:buNone/>
              <a:defRPr sz="4800" b="0" i="0" u="none" strike="noStrike" cap="none">
                <a:solidFill>
                  <a:schemeClr val="dk1"/>
                </a:solidFill>
                <a:latin typeface="East Sea Dokdo"/>
                <a:ea typeface="East Sea Dokdo"/>
                <a:cs typeface="East Sea Dokdo"/>
                <a:sym typeface="East Sea Dokdo"/>
              </a:defRPr>
            </a:lvl9pPr>
          </a:lstStyle>
          <a:p>
            <a:r>
              <a:rPr lang="en-US" altLang="zh-CN" sz="2800" dirty="0">
                <a:solidFill>
                  <a:srgbClr val="C00000"/>
                </a:solidFill>
                <a:latin typeface="方正颜真卿楷书 简繁" panose="02000500000000000000" pitchFamily="2" charset="-122"/>
                <a:ea typeface="方正颜真卿楷书 简繁" panose="02000500000000000000" pitchFamily="2" charset="-122"/>
              </a:rPr>
              <a:t>1. </a:t>
            </a:r>
            <a:r>
              <a:rPr lang="zh-CN" altLang="en-US" sz="2800" dirty="0">
                <a:solidFill>
                  <a:srgbClr val="C00000"/>
                </a:solidFill>
                <a:latin typeface="方正颜真卿楷书 简繁" panose="02000500000000000000" pitchFamily="2" charset="-122"/>
                <a:ea typeface="方正颜真卿楷书 简繁" panose="02000500000000000000" pitchFamily="2" charset="-122"/>
              </a:rPr>
              <a:t>税收、租金等固定开支</a:t>
            </a:r>
          </a:p>
        </p:txBody>
      </p:sp>
      <p:sp>
        <p:nvSpPr>
          <p:cNvPr id="16" name="Google Shape;151;p27">
            <a:extLst>
              <a:ext uri="{FF2B5EF4-FFF2-40B4-BE49-F238E27FC236}">
                <a16:creationId xmlns:a16="http://schemas.microsoft.com/office/drawing/2014/main" id="{B3BC0188-773C-4A9C-B143-F1ECB69E9D28}"/>
              </a:ext>
            </a:extLst>
          </p:cNvPr>
          <p:cNvSpPr txBox="1">
            <a:spLocks/>
          </p:cNvSpPr>
          <p:nvPr/>
        </p:nvSpPr>
        <p:spPr>
          <a:xfrm>
            <a:off x="2907947" y="1382180"/>
            <a:ext cx="4748998" cy="650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800"/>
              <a:buFont typeface="East Sea Dokdo"/>
              <a:buNone/>
              <a:defRPr sz="4800" b="0" i="0" u="none" strike="noStrike" cap="none">
                <a:solidFill>
                  <a:schemeClr val="dk1"/>
                </a:solidFill>
                <a:latin typeface="East Sea Dokdo"/>
                <a:ea typeface="East Sea Dokdo"/>
                <a:cs typeface="East Sea Dokdo"/>
                <a:sym typeface="East Sea Dokdo"/>
              </a:defRPr>
            </a:lvl1pPr>
            <a:lvl2pPr marR="0" lvl="1" algn="ctr" rtl="0">
              <a:lnSpc>
                <a:spcPct val="100000"/>
              </a:lnSpc>
              <a:spcBef>
                <a:spcPts val="0"/>
              </a:spcBef>
              <a:spcAft>
                <a:spcPts val="0"/>
              </a:spcAft>
              <a:buClr>
                <a:schemeClr val="dk1"/>
              </a:buClr>
              <a:buSzPts val="4800"/>
              <a:buFont typeface="East Sea Dokdo"/>
              <a:buNone/>
              <a:defRPr sz="4800" b="0" i="0" u="none" strike="noStrike" cap="none">
                <a:solidFill>
                  <a:schemeClr val="dk1"/>
                </a:solidFill>
                <a:latin typeface="East Sea Dokdo"/>
                <a:ea typeface="East Sea Dokdo"/>
                <a:cs typeface="East Sea Dokdo"/>
                <a:sym typeface="East Sea Dokdo"/>
              </a:defRPr>
            </a:lvl2pPr>
            <a:lvl3pPr marR="0" lvl="2" algn="ctr" rtl="0">
              <a:lnSpc>
                <a:spcPct val="100000"/>
              </a:lnSpc>
              <a:spcBef>
                <a:spcPts val="0"/>
              </a:spcBef>
              <a:spcAft>
                <a:spcPts val="0"/>
              </a:spcAft>
              <a:buClr>
                <a:schemeClr val="dk1"/>
              </a:buClr>
              <a:buSzPts val="4800"/>
              <a:buFont typeface="East Sea Dokdo"/>
              <a:buNone/>
              <a:defRPr sz="4800" b="0" i="0" u="none" strike="noStrike" cap="none">
                <a:solidFill>
                  <a:schemeClr val="dk1"/>
                </a:solidFill>
                <a:latin typeface="East Sea Dokdo"/>
                <a:ea typeface="East Sea Dokdo"/>
                <a:cs typeface="East Sea Dokdo"/>
                <a:sym typeface="East Sea Dokdo"/>
              </a:defRPr>
            </a:lvl3pPr>
            <a:lvl4pPr marR="0" lvl="3" algn="ctr" rtl="0">
              <a:lnSpc>
                <a:spcPct val="100000"/>
              </a:lnSpc>
              <a:spcBef>
                <a:spcPts val="0"/>
              </a:spcBef>
              <a:spcAft>
                <a:spcPts val="0"/>
              </a:spcAft>
              <a:buClr>
                <a:schemeClr val="dk1"/>
              </a:buClr>
              <a:buSzPts val="4800"/>
              <a:buFont typeface="East Sea Dokdo"/>
              <a:buNone/>
              <a:defRPr sz="4800" b="0" i="0" u="none" strike="noStrike" cap="none">
                <a:solidFill>
                  <a:schemeClr val="dk1"/>
                </a:solidFill>
                <a:latin typeface="East Sea Dokdo"/>
                <a:ea typeface="East Sea Dokdo"/>
                <a:cs typeface="East Sea Dokdo"/>
                <a:sym typeface="East Sea Dokdo"/>
              </a:defRPr>
            </a:lvl4pPr>
            <a:lvl5pPr marR="0" lvl="4" algn="ctr" rtl="0">
              <a:lnSpc>
                <a:spcPct val="100000"/>
              </a:lnSpc>
              <a:spcBef>
                <a:spcPts val="0"/>
              </a:spcBef>
              <a:spcAft>
                <a:spcPts val="0"/>
              </a:spcAft>
              <a:buClr>
                <a:schemeClr val="dk1"/>
              </a:buClr>
              <a:buSzPts val="4800"/>
              <a:buFont typeface="East Sea Dokdo"/>
              <a:buNone/>
              <a:defRPr sz="4800" b="0" i="0" u="none" strike="noStrike" cap="none">
                <a:solidFill>
                  <a:schemeClr val="dk1"/>
                </a:solidFill>
                <a:latin typeface="East Sea Dokdo"/>
                <a:ea typeface="East Sea Dokdo"/>
                <a:cs typeface="East Sea Dokdo"/>
                <a:sym typeface="East Sea Dokdo"/>
              </a:defRPr>
            </a:lvl5pPr>
            <a:lvl6pPr marR="0" lvl="5" algn="ctr" rtl="0">
              <a:lnSpc>
                <a:spcPct val="100000"/>
              </a:lnSpc>
              <a:spcBef>
                <a:spcPts val="0"/>
              </a:spcBef>
              <a:spcAft>
                <a:spcPts val="0"/>
              </a:spcAft>
              <a:buClr>
                <a:schemeClr val="dk1"/>
              </a:buClr>
              <a:buSzPts val="4800"/>
              <a:buFont typeface="East Sea Dokdo"/>
              <a:buNone/>
              <a:defRPr sz="4800" b="0" i="0" u="none" strike="noStrike" cap="none">
                <a:solidFill>
                  <a:schemeClr val="dk1"/>
                </a:solidFill>
                <a:latin typeface="East Sea Dokdo"/>
                <a:ea typeface="East Sea Dokdo"/>
                <a:cs typeface="East Sea Dokdo"/>
                <a:sym typeface="East Sea Dokdo"/>
              </a:defRPr>
            </a:lvl6pPr>
            <a:lvl7pPr marR="0" lvl="6" algn="ctr" rtl="0">
              <a:lnSpc>
                <a:spcPct val="100000"/>
              </a:lnSpc>
              <a:spcBef>
                <a:spcPts val="0"/>
              </a:spcBef>
              <a:spcAft>
                <a:spcPts val="0"/>
              </a:spcAft>
              <a:buClr>
                <a:schemeClr val="dk1"/>
              </a:buClr>
              <a:buSzPts val="4800"/>
              <a:buFont typeface="East Sea Dokdo"/>
              <a:buNone/>
              <a:defRPr sz="4800" b="0" i="0" u="none" strike="noStrike" cap="none">
                <a:solidFill>
                  <a:schemeClr val="dk1"/>
                </a:solidFill>
                <a:latin typeface="East Sea Dokdo"/>
                <a:ea typeface="East Sea Dokdo"/>
                <a:cs typeface="East Sea Dokdo"/>
                <a:sym typeface="East Sea Dokdo"/>
              </a:defRPr>
            </a:lvl7pPr>
            <a:lvl8pPr marR="0" lvl="7" algn="ctr" rtl="0">
              <a:lnSpc>
                <a:spcPct val="100000"/>
              </a:lnSpc>
              <a:spcBef>
                <a:spcPts val="0"/>
              </a:spcBef>
              <a:spcAft>
                <a:spcPts val="0"/>
              </a:spcAft>
              <a:buClr>
                <a:schemeClr val="dk1"/>
              </a:buClr>
              <a:buSzPts val="4800"/>
              <a:buFont typeface="East Sea Dokdo"/>
              <a:buNone/>
              <a:defRPr sz="4800" b="0" i="0" u="none" strike="noStrike" cap="none">
                <a:solidFill>
                  <a:schemeClr val="dk1"/>
                </a:solidFill>
                <a:latin typeface="East Sea Dokdo"/>
                <a:ea typeface="East Sea Dokdo"/>
                <a:cs typeface="East Sea Dokdo"/>
                <a:sym typeface="East Sea Dokdo"/>
              </a:defRPr>
            </a:lvl8pPr>
            <a:lvl9pPr marR="0" lvl="8" algn="ctr" rtl="0">
              <a:lnSpc>
                <a:spcPct val="100000"/>
              </a:lnSpc>
              <a:spcBef>
                <a:spcPts val="0"/>
              </a:spcBef>
              <a:spcAft>
                <a:spcPts val="0"/>
              </a:spcAft>
              <a:buClr>
                <a:schemeClr val="dk1"/>
              </a:buClr>
              <a:buSzPts val="4800"/>
              <a:buFont typeface="East Sea Dokdo"/>
              <a:buNone/>
              <a:defRPr sz="4800" b="0" i="0" u="none" strike="noStrike" cap="none">
                <a:solidFill>
                  <a:schemeClr val="dk1"/>
                </a:solidFill>
                <a:latin typeface="East Sea Dokdo"/>
                <a:ea typeface="East Sea Dokdo"/>
                <a:cs typeface="East Sea Dokdo"/>
                <a:sym typeface="East Sea Dokdo"/>
              </a:defRPr>
            </a:lvl9pPr>
          </a:lstStyle>
          <a:p>
            <a:pPr marL="457200" indent="-457200" algn="l">
              <a:buSzPct val="100000"/>
              <a:buFont typeface="Arial" panose="020B0604020202020204" pitchFamily="34" charset="0"/>
              <a:buChar char="•"/>
            </a:pPr>
            <a:r>
              <a:rPr lang="zh-CN" altLang="en-US" sz="1800" b="1" dirty="0">
                <a:solidFill>
                  <a:schemeClr val="tx1"/>
                </a:solidFill>
                <a:latin typeface="方正清刻本悦宋简体" panose="02000000000000000000" pitchFamily="2" charset="-122"/>
                <a:ea typeface="方正清刻本悦宋简体" panose="02000000000000000000" pitchFamily="2" charset="-122"/>
              </a:rPr>
              <a:t>减轻税收负担</a:t>
            </a:r>
            <a:r>
              <a:rPr lang="zh-CN" altLang="en-US" sz="1800" dirty="0">
                <a:solidFill>
                  <a:schemeClr val="tx1"/>
                </a:solidFill>
                <a:latin typeface="方正清刻本悦宋简体" panose="02000000000000000000" pitchFamily="2" charset="-122"/>
                <a:ea typeface="方正清刻本悦宋简体" panose="02000000000000000000" pitchFamily="2" charset="-122"/>
              </a:rPr>
              <a:t>，房产税、土地使用税和增值税可以申请减免、延期等。</a:t>
            </a:r>
          </a:p>
        </p:txBody>
      </p:sp>
      <p:sp>
        <p:nvSpPr>
          <p:cNvPr id="17" name="Google Shape;151;p27">
            <a:extLst>
              <a:ext uri="{FF2B5EF4-FFF2-40B4-BE49-F238E27FC236}">
                <a16:creationId xmlns:a16="http://schemas.microsoft.com/office/drawing/2014/main" id="{A86CCB3D-EFD5-419E-A2CD-10C6FB9DA43D}"/>
              </a:ext>
            </a:extLst>
          </p:cNvPr>
          <p:cNvSpPr txBox="1">
            <a:spLocks/>
          </p:cNvSpPr>
          <p:nvPr/>
        </p:nvSpPr>
        <p:spPr>
          <a:xfrm>
            <a:off x="2472280" y="2255936"/>
            <a:ext cx="4076301" cy="650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800"/>
              <a:buFont typeface="East Sea Dokdo"/>
              <a:buNone/>
              <a:defRPr sz="4800" b="0" i="0" u="none" strike="noStrike" cap="none">
                <a:solidFill>
                  <a:schemeClr val="dk1"/>
                </a:solidFill>
                <a:latin typeface="East Sea Dokdo"/>
                <a:ea typeface="East Sea Dokdo"/>
                <a:cs typeface="East Sea Dokdo"/>
                <a:sym typeface="East Sea Dokdo"/>
              </a:defRPr>
            </a:lvl1pPr>
            <a:lvl2pPr marR="0" lvl="1" algn="ctr" rtl="0">
              <a:lnSpc>
                <a:spcPct val="100000"/>
              </a:lnSpc>
              <a:spcBef>
                <a:spcPts val="0"/>
              </a:spcBef>
              <a:spcAft>
                <a:spcPts val="0"/>
              </a:spcAft>
              <a:buClr>
                <a:schemeClr val="dk1"/>
              </a:buClr>
              <a:buSzPts val="4800"/>
              <a:buFont typeface="East Sea Dokdo"/>
              <a:buNone/>
              <a:defRPr sz="4800" b="0" i="0" u="none" strike="noStrike" cap="none">
                <a:solidFill>
                  <a:schemeClr val="dk1"/>
                </a:solidFill>
                <a:latin typeface="East Sea Dokdo"/>
                <a:ea typeface="East Sea Dokdo"/>
                <a:cs typeface="East Sea Dokdo"/>
                <a:sym typeface="East Sea Dokdo"/>
              </a:defRPr>
            </a:lvl2pPr>
            <a:lvl3pPr marR="0" lvl="2" algn="ctr" rtl="0">
              <a:lnSpc>
                <a:spcPct val="100000"/>
              </a:lnSpc>
              <a:spcBef>
                <a:spcPts val="0"/>
              </a:spcBef>
              <a:spcAft>
                <a:spcPts val="0"/>
              </a:spcAft>
              <a:buClr>
                <a:schemeClr val="dk1"/>
              </a:buClr>
              <a:buSzPts val="4800"/>
              <a:buFont typeface="East Sea Dokdo"/>
              <a:buNone/>
              <a:defRPr sz="4800" b="0" i="0" u="none" strike="noStrike" cap="none">
                <a:solidFill>
                  <a:schemeClr val="dk1"/>
                </a:solidFill>
                <a:latin typeface="East Sea Dokdo"/>
                <a:ea typeface="East Sea Dokdo"/>
                <a:cs typeface="East Sea Dokdo"/>
                <a:sym typeface="East Sea Dokdo"/>
              </a:defRPr>
            </a:lvl3pPr>
            <a:lvl4pPr marR="0" lvl="3" algn="ctr" rtl="0">
              <a:lnSpc>
                <a:spcPct val="100000"/>
              </a:lnSpc>
              <a:spcBef>
                <a:spcPts val="0"/>
              </a:spcBef>
              <a:spcAft>
                <a:spcPts val="0"/>
              </a:spcAft>
              <a:buClr>
                <a:schemeClr val="dk1"/>
              </a:buClr>
              <a:buSzPts val="4800"/>
              <a:buFont typeface="East Sea Dokdo"/>
              <a:buNone/>
              <a:defRPr sz="4800" b="0" i="0" u="none" strike="noStrike" cap="none">
                <a:solidFill>
                  <a:schemeClr val="dk1"/>
                </a:solidFill>
                <a:latin typeface="East Sea Dokdo"/>
                <a:ea typeface="East Sea Dokdo"/>
                <a:cs typeface="East Sea Dokdo"/>
                <a:sym typeface="East Sea Dokdo"/>
              </a:defRPr>
            </a:lvl4pPr>
            <a:lvl5pPr marR="0" lvl="4" algn="ctr" rtl="0">
              <a:lnSpc>
                <a:spcPct val="100000"/>
              </a:lnSpc>
              <a:spcBef>
                <a:spcPts val="0"/>
              </a:spcBef>
              <a:spcAft>
                <a:spcPts val="0"/>
              </a:spcAft>
              <a:buClr>
                <a:schemeClr val="dk1"/>
              </a:buClr>
              <a:buSzPts val="4800"/>
              <a:buFont typeface="East Sea Dokdo"/>
              <a:buNone/>
              <a:defRPr sz="4800" b="0" i="0" u="none" strike="noStrike" cap="none">
                <a:solidFill>
                  <a:schemeClr val="dk1"/>
                </a:solidFill>
                <a:latin typeface="East Sea Dokdo"/>
                <a:ea typeface="East Sea Dokdo"/>
                <a:cs typeface="East Sea Dokdo"/>
                <a:sym typeface="East Sea Dokdo"/>
              </a:defRPr>
            </a:lvl5pPr>
            <a:lvl6pPr marR="0" lvl="5" algn="ctr" rtl="0">
              <a:lnSpc>
                <a:spcPct val="100000"/>
              </a:lnSpc>
              <a:spcBef>
                <a:spcPts val="0"/>
              </a:spcBef>
              <a:spcAft>
                <a:spcPts val="0"/>
              </a:spcAft>
              <a:buClr>
                <a:schemeClr val="dk1"/>
              </a:buClr>
              <a:buSzPts val="4800"/>
              <a:buFont typeface="East Sea Dokdo"/>
              <a:buNone/>
              <a:defRPr sz="4800" b="0" i="0" u="none" strike="noStrike" cap="none">
                <a:solidFill>
                  <a:schemeClr val="dk1"/>
                </a:solidFill>
                <a:latin typeface="East Sea Dokdo"/>
                <a:ea typeface="East Sea Dokdo"/>
                <a:cs typeface="East Sea Dokdo"/>
                <a:sym typeface="East Sea Dokdo"/>
              </a:defRPr>
            </a:lvl6pPr>
            <a:lvl7pPr marR="0" lvl="6" algn="ctr" rtl="0">
              <a:lnSpc>
                <a:spcPct val="100000"/>
              </a:lnSpc>
              <a:spcBef>
                <a:spcPts val="0"/>
              </a:spcBef>
              <a:spcAft>
                <a:spcPts val="0"/>
              </a:spcAft>
              <a:buClr>
                <a:schemeClr val="dk1"/>
              </a:buClr>
              <a:buSzPts val="4800"/>
              <a:buFont typeface="East Sea Dokdo"/>
              <a:buNone/>
              <a:defRPr sz="4800" b="0" i="0" u="none" strike="noStrike" cap="none">
                <a:solidFill>
                  <a:schemeClr val="dk1"/>
                </a:solidFill>
                <a:latin typeface="East Sea Dokdo"/>
                <a:ea typeface="East Sea Dokdo"/>
                <a:cs typeface="East Sea Dokdo"/>
                <a:sym typeface="East Sea Dokdo"/>
              </a:defRPr>
            </a:lvl7pPr>
            <a:lvl8pPr marR="0" lvl="7" algn="ctr" rtl="0">
              <a:lnSpc>
                <a:spcPct val="100000"/>
              </a:lnSpc>
              <a:spcBef>
                <a:spcPts val="0"/>
              </a:spcBef>
              <a:spcAft>
                <a:spcPts val="0"/>
              </a:spcAft>
              <a:buClr>
                <a:schemeClr val="dk1"/>
              </a:buClr>
              <a:buSzPts val="4800"/>
              <a:buFont typeface="East Sea Dokdo"/>
              <a:buNone/>
              <a:defRPr sz="4800" b="0" i="0" u="none" strike="noStrike" cap="none">
                <a:solidFill>
                  <a:schemeClr val="dk1"/>
                </a:solidFill>
                <a:latin typeface="East Sea Dokdo"/>
                <a:ea typeface="East Sea Dokdo"/>
                <a:cs typeface="East Sea Dokdo"/>
                <a:sym typeface="East Sea Dokdo"/>
              </a:defRPr>
            </a:lvl8pPr>
            <a:lvl9pPr marR="0" lvl="8" algn="ctr" rtl="0">
              <a:lnSpc>
                <a:spcPct val="100000"/>
              </a:lnSpc>
              <a:spcBef>
                <a:spcPts val="0"/>
              </a:spcBef>
              <a:spcAft>
                <a:spcPts val="0"/>
              </a:spcAft>
              <a:buClr>
                <a:schemeClr val="dk1"/>
              </a:buClr>
              <a:buSzPts val="4800"/>
              <a:buFont typeface="East Sea Dokdo"/>
              <a:buNone/>
              <a:defRPr sz="4800" b="0" i="0" u="none" strike="noStrike" cap="none">
                <a:solidFill>
                  <a:schemeClr val="dk1"/>
                </a:solidFill>
                <a:latin typeface="East Sea Dokdo"/>
                <a:ea typeface="East Sea Dokdo"/>
                <a:cs typeface="East Sea Dokdo"/>
                <a:sym typeface="East Sea Dokdo"/>
              </a:defRPr>
            </a:lvl9pPr>
          </a:lstStyle>
          <a:p>
            <a:pPr marL="457200" indent="-457200" algn="l">
              <a:buSzPct val="100000"/>
              <a:buFont typeface="Arial" panose="020B0604020202020204" pitchFamily="34" charset="0"/>
              <a:buChar char="•"/>
            </a:pPr>
            <a:r>
              <a:rPr lang="zh-CN" altLang="en-US" sz="1800" b="1" dirty="0">
                <a:solidFill>
                  <a:schemeClr val="tx1"/>
                </a:solidFill>
                <a:latin typeface="方正清刻本悦宋简体" panose="02000000000000000000" pitchFamily="2" charset="-122"/>
                <a:ea typeface="方正清刻本悦宋简体" panose="02000000000000000000" pitchFamily="2" charset="-122"/>
              </a:rPr>
              <a:t>减免房屋租金</a:t>
            </a:r>
            <a:r>
              <a:rPr lang="zh-CN" altLang="en-US" sz="1800" dirty="0">
                <a:solidFill>
                  <a:schemeClr val="tx1"/>
                </a:solidFill>
                <a:latin typeface="方正清刻本悦宋简体" panose="02000000000000000000" pitchFamily="2" charset="-122"/>
                <a:ea typeface="方正清刻本悦宋简体" panose="02000000000000000000" pitchFamily="2" charset="-122"/>
              </a:rPr>
              <a:t>，承租国有资产类经营用房的餐饮企业免收房租；对采取减免的租赁企业给予补贴。</a:t>
            </a:r>
          </a:p>
        </p:txBody>
      </p:sp>
      <p:sp>
        <p:nvSpPr>
          <p:cNvPr id="18" name="Google Shape;151;p27">
            <a:extLst>
              <a:ext uri="{FF2B5EF4-FFF2-40B4-BE49-F238E27FC236}">
                <a16:creationId xmlns:a16="http://schemas.microsoft.com/office/drawing/2014/main" id="{0270E840-E9D9-4BF1-9908-89E2833668F3}"/>
              </a:ext>
            </a:extLst>
          </p:cNvPr>
          <p:cNvSpPr txBox="1">
            <a:spLocks/>
          </p:cNvSpPr>
          <p:nvPr/>
        </p:nvSpPr>
        <p:spPr>
          <a:xfrm>
            <a:off x="835072" y="3344286"/>
            <a:ext cx="5198492" cy="650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800"/>
              <a:buFont typeface="East Sea Dokdo"/>
              <a:buNone/>
              <a:defRPr sz="4800" b="0" i="0" u="none" strike="noStrike" cap="none">
                <a:solidFill>
                  <a:schemeClr val="dk1"/>
                </a:solidFill>
                <a:latin typeface="East Sea Dokdo"/>
                <a:ea typeface="East Sea Dokdo"/>
                <a:cs typeface="East Sea Dokdo"/>
                <a:sym typeface="East Sea Dokdo"/>
              </a:defRPr>
            </a:lvl1pPr>
            <a:lvl2pPr marR="0" lvl="1" algn="ctr" rtl="0">
              <a:lnSpc>
                <a:spcPct val="100000"/>
              </a:lnSpc>
              <a:spcBef>
                <a:spcPts val="0"/>
              </a:spcBef>
              <a:spcAft>
                <a:spcPts val="0"/>
              </a:spcAft>
              <a:buClr>
                <a:schemeClr val="dk1"/>
              </a:buClr>
              <a:buSzPts val="4800"/>
              <a:buFont typeface="East Sea Dokdo"/>
              <a:buNone/>
              <a:defRPr sz="4800" b="0" i="0" u="none" strike="noStrike" cap="none">
                <a:solidFill>
                  <a:schemeClr val="dk1"/>
                </a:solidFill>
                <a:latin typeface="East Sea Dokdo"/>
                <a:ea typeface="East Sea Dokdo"/>
                <a:cs typeface="East Sea Dokdo"/>
                <a:sym typeface="East Sea Dokdo"/>
              </a:defRPr>
            </a:lvl2pPr>
            <a:lvl3pPr marR="0" lvl="2" algn="ctr" rtl="0">
              <a:lnSpc>
                <a:spcPct val="100000"/>
              </a:lnSpc>
              <a:spcBef>
                <a:spcPts val="0"/>
              </a:spcBef>
              <a:spcAft>
                <a:spcPts val="0"/>
              </a:spcAft>
              <a:buClr>
                <a:schemeClr val="dk1"/>
              </a:buClr>
              <a:buSzPts val="4800"/>
              <a:buFont typeface="East Sea Dokdo"/>
              <a:buNone/>
              <a:defRPr sz="4800" b="0" i="0" u="none" strike="noStrike" cap="none">
                <a:solidFill>
                  <a:schemeClr val="dk1"/>
                </a:solidFill>
                <a:latin typeface="East Sea Dokdo"/>
                <a:ea typeface="East Sea Dokdo"/>
                <a:cs typeface="East Sea Dokdo"/>
                <a:sym typeface="East Sea Dokdo"/>
              </a:defRPr>
            </a:lvl3pPr>
            <a:lvl4pPr marR="0" lvl="3" algn="ctr" rtl="0">
              <a:lnSpc>
                <a:spcPct val="100000"/>
              </a:lnSpc>
              <a:spcBef>
                <a:spcPts val="0"/>
              </a:spcBef>
              <a:spcAft>
                <a:spcPts val="0"/>
              </a:spcAft>
              <a:buClr>
                <a:schemeClr val="dk1"/>
              </a:buClr>
              <a:buSzPts val="4800"/>
              <a:buFont typeface="East Sea Dokdo"/>
              <a:buNone/>
              <a:defRPr sz="4800" b="0" i="0" u="none" strike="noStrike" cap="none">
                <a:solidFill>
                  <a:schemeClr val="dk1"/>
                </a:solidFill>
                <a:latin typeface="East Sea Dokdo"/>
                <a:ea typeface="East Sea Dokdo"/>
                <a:cs typeface="East Sea Dokdo"/>
                <a:sym typeface="East Sea Dokdo"/>
              </a:defRPr>
            </a:lvl4pPr>
            <a:lvl5pPr marR="0" lvl="4" algn="ctr" rtl="0">
              <a:lnSpc>
                <a:spcPct val="100000"/>
              </a:lnSpc>
              <a:spcBef>
                <a:spcPts val="0"/>
              </a:spcBef>
              <a:spcAft>
                <a:spcPts val="0"/>
              </a:spcAft>
              <a:buClr>
                <a:schemeClr val="dk1"/>
              </a:buClr>
              <a:buSzPts val="4800"/>
              <a:buFont typeface="East Sea Dokdo"/>
              <a:buNone/>
              <a:defRPr sz="4800" b="0" i="0" u="none" strike="noStrike" cap="none">
                <a:solidFill>
                  <a:schemeClr val="dk1"/>
                </a:solidFill>
                <a:latin typeface="East Sea Dokdo"/>
                <a:ea typeface="East Sea Dokdo"/>
                <a:cs typeface="East Sea Dokdo"/>
                <a:sym typeface="East Sea Dokdo"/>
              </a:defRPr>
            </a:lvl5pPr>
            <a:lvl6pPr marR="0" lvl="5" algn="ctr" rtl="0">
              <a:lnSpc>
                <a:spcPct val="100000"/>
              </a:lnSpc>
              <a:spcBef>
                <a:spcPts val="0"/>
              </a:spcBef>
              <a:spcAft>
                <a:spcPts val="0"/>
              </a:spcAft>
              <a:buClr>
                <a:schemeClr val="dk1"/>
              </a:buClr>
              <a:buSzPts val="4800"/>
              <a:buFont typeface="East Sea Dokdo"/>
              <a:buNone/>
              <a:defRPr sz="4800" b="0" i="0" u="none" strike="noStrike" cap="none">
                <a:solidFill>
                  <a:schemeClr val="dk1"/>
                </a:solidFill>
                <a:latin typeface="East Sea Dokdo"/>
                <a:ea typeface="East Sea Dokdo"/>
                <a:cs typeface="East Sea Dokdo"/>
                <a:sym typeface="East Sea Dokdo"/>
              </a:defRPr>
            </a:lvl6pPr>
            <a:lvl7pPr marR="0" lvl="6" algn="ctr" rtl="0">
              <a:lnSpc>
                <a:spcPct val="100000"/>
              </a:lnSpc>
              <a:spcBef>
                <a:spcPts val="0"/>
              </a:spcBef>
              <a:spcAft>
                <a:spcPts val="0"/>
              </a:spcAft>
              <a:buClr>
                <a:schemeClr val="dk1"/>
              </a:buClr>
              <a:buSzPts val="4800"/>
              <a:buFont typeface="East Sea Dokdo"/>
              <a:buNone/>
              <a:defRPr sz="4800" b="0" i="0" u="none" strike="noStrike" cap="none">
                <a:solidFill>
                  <a:schemeClr val="dk1"/>
                </a:solidFill>
                <a:latin typeface="East Sea Dokdo"/>
                <a:ea typeface="East Sea Dokdo"/>
                <a:cs typeface="East Sea Dokdo"/>
                <a:sym typeface="East Sea Dokdo"/>
              </a:defRPr>
            </a:lvl7pPr>
            <a:lvl8pPr marR="0" lvl="7" algn="ctr" rtl="0">
              <a:lnSpc>
                <a:spcPct val="100000"/>
              </a:lnSpc>
              <a:spcBef>
                <a:spcPts val="0"/>
              </a:spcBef>
              <a:spcAft>
                <a:spcPts val="0"/>
              </a:spcAft>
              <a:buClr>
                <a:schemeClr val="dk1"/>
              </a:buClr>
              <a:buSzPts val="4800"/>
              <a:buFont typeface="East Sea Dokdo"/>
              <a:buNone/>
              <a:defRPr sz="4800" b="0" i="0" u="none" strike="noStrike" cap="none">
                <a:solidFill>
                  <a:schemeClr val="dk1"/>
                </a:solidFill>
                <a:latin typeface="East Sea Dokdo"/>
                <a:ea typeface="East Sea Dokdo"/>
                <a:cs typeface="East Sea Dokdo"/>
                <a:sym typeface="East Sea Dokdo"/>
              </a:defRPr>
            </a:lvl8pPr>
            <a:lvl9pPr marR="0" lvl="8" algn="ctr" rtl="0">
              <a:lnSpc>
                <a:spcPct val="100000"/>
              </a:lnSpc>
              <a:spcBef>
                <a:spcPts val="0"/>
              </a:spcBef>
              <a:spcAft>
                <a:spcPts val="0"/>
              </a:spcAft>
              <a:buClr>
                <a:schemeClr val="dk1"/>
              </a:buClr>
              <a:buSzPts val="4800"/>
              <a:buFont typeface="East Sea Dokdo"/>
              <a:buNone/>
              <a:defRPr sz="4800" b="0" i="0" u="none" strike="noStrike" cap="none">
                <a:solidFill>
                  <a:schemeClr val="dk1"/>
                </a:solidFill>
                <a:latin typeface="East Sea Dokdo"/>
                <a:ea typeface="East Sea Dokdo"/>
                <a:cs typeface="East Sea Dokdo"/>
                <a:sym typeface="East Sea Dokdo"/>
              </a:defRPr>
            </a:lvl9pPr>
          </a:lstStyle>
          <a:p>
            <a:pPr marL="457200" indent="-457200" algn="l">
              <a:buSzPct val="100000"/>
              <a:buFont typeface="Arial" panose="020B0604020202020204" pitchFamily="34" charset="0"/>
              <a:buChar char="•"/>
            </a:pPr>
            <a:r>
              <a:rPr lang="zh-CN" altLang="en-US" sz="1800" b="1" dirty="0">
                <a:solidFill>
                  <a:schemeClr val="tx1"/>
                </a:solidFill>
                <a:latin typeface="方正清刻本悦宋简体" panose="02000000000000000000" pitchFamily="2" charset="-122"/>
                <a:ea typeface="方正清刻本悦宋简体" panose="02000000000000000000" pitchFamily="2" charset="-122"/>
              </a:rPr>
              <a:t>降低要素成本</a:t>
            </a:r>
            <a:r>
              <a:rPr lang="zh-CN" altLang="en-US" sz="1800" dirty="0">
                <a:solidFill>
                  <a:schemeClr val="tx1"/>
                </a:solidFill>
                <a:latin typeface="方正清刻本悦宋简体" panose="02000000000000000000" pitchFamily="2" charset="-122"/>
                <a:ea typeface="方正清刻本悦宋简体" panose="02000000000000000000" pitchFamily="2" charset="-122"/>
              </a:rPr>
              <a:t>，降低餐饮企业用气、用水价格，确保欠缴水费、电费、燃气费的餐饮企业在疫情期间不停供。</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pic>
        <p:nvPicPr>
          <p:cNvPr id="5" name="图片 4">
            <a:extLst>
              <a:ext uri="{FF2B5EF4-FFF2-40B4-BE49-F238E27FC236}">
                <a16:creationId xmlns:a16="http://schemas.microsoft.com/office/drawing/2014/main" id="{DAC2DFB1-F564-498B-8B8A-D032AE559A62}"/>
              </a:ext>
            </a:extLst>
          </p:cNvPr>
          <p:cNvPicPr>
            <a:picLocks noChangeAspect="1"/>
          </p:cNvPicPr>
          <p:nvPr/>
        </p:nvPicPr>
        <p:blipFill>
          <a:blip r:embed="rId3"/>
          <a:stretch>
            <a:fillRect/>
          </a:stretch>
        </p:blipFill>
        <p:spPr>
          <a:xfrm>
            <a:off x="2022452" y="2126453"/>
            <a:ext cx="7295284" cy="4222332"/>
          </a:xfrm>
          <a:prstGeom prst="rect">
            <a:avLst/>
          </a:prstGeom>
        </p:spPr>
      </p:pic>
      <p:pic>
        <p:nvPicPr>
          <p:cNvPr id="7" name="图片 6">
            <a:extLst>
              <a:ext uri="{FF2B5EF4-FFF2-40B4-BE49-F238E27FC236}">
                <a16:creationId xmlns:a16="http://schemas.microsoft.com/office/drawing/2014/main" id="{CB21525F-6C2D-4184-8431-060D8B5033E5}"/>
              </a:ext>
            </a:extLst>
          </p:cNvPr>
          <p:cNvPicPr>
            <a:picLocks noChangeAspect="1"/>
          </p:cNvPicPr>
          <p:nvPr/>
        </p:nvPicPr>
        <p:blipFill>
          <a:blip r:embed="rId4"/>
          <a:stretch>
            <a:fillRect/>
          </a:stretch>
        </p:blipFill>
        <p:spPr>
          <a:xfrm>
            <a:off x="1871207" y="2761947"/>
            <a:ext cx="9144000" cy="1782558"/>
          </a:xfrm>
          <a:prstGeom prst="rect">
            <a:avLst/>
          </a:prstGeom>
        </p:spPr>
      </p:pic>
      <p:grpSp>
        <p:nvGrpSpPr>
          <p:cNvPr id="140" name="Google Shape;140;p26"/>
          <p:cNvGrpSpPr/>
          <p:nvPr/>
        </p:nvGrpSpPr>
        <p:grpSpPr>
          <a:xfrm>
            <a:off x="-236831" y="-331247"/>
            <a:ext cx="3347273" cy="3712148"/>
            <a:chOff x="248575" y="-104979"/>
            <a:chExt cx="2434026" cy="2699351"/>
          </a:xfrm>
        </p:grpSpPr>
        <p:pic>
          <p:nvPicPr>
            <p:cNvPr id="141" name="Google Shape;141;p26"/>
            <p:cNvPicPr preferRelativeResize="0"/>
            <p:nvPr/>
          </p:nvPicPr>
          <p:blipFill>
            <a:blip r:embed="rId5">
              <a:alphaModFix/>
            </a:blip>
            <a:stretch>
              <a:fillRect/>
            </a:stretch>
          </p:blipFill>
          <p:spPr>
            <a:xfrm>
              <a:off x="469775" y="131175"/>
              <a:ext cx="931550" cy="859550"/>
            </a:xfrm>
            <a:prstGeom prst="rect">
              <a:avLst/>
            </a:prstGeom>
            <a:noFill/>
            <a:ln>
              <a:noFill/>
            </a:ln>
          </p:spPr>
        </p:pic>
        <p:pic>
          <p:nvPicPr>
            <p:cNvPr id="142" name="Google Shape;142;p26"/>
            <p:cNvPicPr preferRelativeResize="0"/>
            <p:nvPr/>
          </p:nvPicPr>
          <p:blipFill rotWithShape="1">
            <a:blip r:embed="rId6">
              <a:alphaModFix/>
            </a:blip>
            <a:srcRect t="49" b="49"/>
            <a:stretch/>
          </p:blipFill>
          <p:spPr>
            <a:xfrm rot="9469572" flipH="1">
              <a:off x="601932" y="139221"/>
              <a:ext cx="1727313" cy="2210951"/>
            </a:xfrm>
            <a:prstGeom prst="rect">
              <a:avLst/>
            </a:prstGeom>
            <a:noFill/>
            <a:ln>
              <a:noFill/>
            </a:ln>
          </p:spPr>
        </p:pic>
      </p:grpSp>
      <p:sp>
        <p:nvSpPr>
          <p:cNvPr id="15" name="Google Shape;151;p27">
            <a:extLst>
              <a:ext uri="{FF2B5EF4-FFF2-40B4-BE49-F238E27FC236}">
                <a16:creationId xmlns:a16="http://schemas.microsoft.com/office/drawing/2014/main" id="{3A2AB36E-11CD-4D8A-BFE9-D3C7910DD9BA}"/>
              </a:ext>
            </a:extLst>
          </p:cNvPr>
          <p:cNvSpPr txBox="1">
            <a:spLocks/>
          </p:cNvSpPr>
          <p:nvPr/>
        </p:nvSpPr>
        <p:spPr>
          <a:xfrm>
            <a:off x="2346737" y="525465"/>
            <a:ext cx="6729900" cy="650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800"/>
              <a:buFont typeface="East Sea Dokdo"/>
              <a:buNone/>
              <a:defRPr sz="4800" b="0" i="0" u="none" strike="noStrike" cap="none">
                <a:solidFill>
                  <a:schemeClr val="dk1"/>
                </a:solidFill>
                <a:latin typeface="East Sea Dokdo"/>
                <a:ea typeface="East Sea Dokdo"/>
                <a:cs typeface="East Sea Dokdo"/>
                <a:sym typeface="East Sea Dokdo"/>
              </a:defRPr>
            </a:lvl1pPr>
            <a:lvl2pPr marR="0" lvl="1" algn="ctr" rtl="0">
              <a:lnSpc>
                <a:spcPct val="100000"/>
              </a:lnSpc>
              <a:spcBef>
                <a:spcPts val="0"/>
              </a:spcBef>
              <a:spcAft>
                <a:spcPts val="0"/>
              </a:spcAft>
              <a:buClr>
                <a:schemeClr val="dk1"/>
              </a:buClr>
              <a:buSzPts val="4800"/>
              <a:buFont typeface="East Sea Dokdo"/>
              <a:buNone/>
              <a:defRPr sz="4800" b="0" i="0" u="none" strike="noStrike" cap="none">
                <a:solidFill>
                  <a:schemeClr val="dk1"/>
                </a:solidFill>
                <a:latin typeface="East Sea Dokdo"/>
                <a:ea typeface="East Sea Dokdo"/>
                <a:cs typeface="East Sea Dokdo"/>
                <a:sym typeface="East Sea Dokdo"/>
              </a:defRPr>
            </a:lvl2pPr>
            <a:lvl3pPr marR="0" lvl="2" algn="ctr" rtl="0">
              <a:lnSpc>
                <a:spcPct val="100000"/>
              </a:lnSpc>
              <a:spcBef>
                <a:spcPts val="0"/>
              </a:spcBef>
              <a:spcAft>
                <a:spcPts val="0"/>
              </a:spcAft>
              <a:buClr>
                <a:schemeClr val="dk1"/>
              </a:buClr>
              <a:buSzPts val="4800"/>
              <a:buFont typeface="East Sea Dokdo"/>
              <a:buNone/>
              <a:defRPr sz="4800" b="0" i="0" u="none" strike="noStrike" cap="none">
                <a:solidFill>
                  <a:schemeClr val="dk1"/>
                </a:solidFill>
                <a:latin typeface="East Sea Dokdo"/>
                <a:ea typeface="East Sea Dokdo"/>
                <a:cs typeface="East Sea Dokdo"/>
                <a:sym typeface="East Sea Dokdo"/>
              </a:defRPr>
            </a:lvl3pPr>
            <a:lvl4pPr marR="0" lvl="3" algn="ctr" rtl="0">
              <a:lnSpc>
                <a:spcPct val="100000"/>
              </a:lnSpc>
              <a:spcBef>
                <a:spcPts val="0"/>
              </a:spcBef>
              <a:spcAft>
                <a:spcPts val="0"/>
              </a:spcAft>
              <a:buClr>
                <a:schemeClr val="dk1"/>
              </a:buClr>
              <a:buSzPts val="4800"/>
              <a:buFont typeface="East Sea Dokdo"/>
              <a:buNone/>
              <a:defRPr sz="4800" b="0" i="0" u="none" strike="noStrike" cap="none">
                <a:solidFill>
                  <a:schemeClr val="dk1"/>
                </a:solidFill>
                <a:latin typeface="East Sea Dokdo"/>
                <a:ea typeface="East Sea Dokdo"/>
                <a:cs typeface="East Sea Dokdo"/>
                <a:sym typeface="East Sea Dokdo"/>
              </a:defRPr>
            </a:lvl4pPr>
            <a:lvl5pPr marR="0" lvl="4" algn="ctr" rtl="0">
              <a:lnSpc>
                <a:spcPct val="100000"/>
              </a:lnSpc>
              <a:spcBef>
                <a:spcPts val="0"/>
              </a:spcBef>
              <a:spcAft>
                <a:spcPts val="0"/>
              </a:spcAft>
              <a:buClr>
                <a:schemeClr val="dk1"/>
              </a:buClr>
              <a:buSzPts val="4800"/>
              <a:buFont typeface="East Sea Dokdo"/>
              <a:buNone/>
              <a:defRPr sz="4800" b="0" i="0" u="none" strike="noStrike" cap="none">
                <a:solidFill>
                  <a:schemeClr val="dk1"/>
                </a:solidFill>
                <a:latin typeface="East Sea Dokdo"/>
                <a:ea typeface="East Sea Dokdo"/>
                <a:cs typeface="East Sea Dokdo"/>
                <a:sym typeface="East Sea Dokdo"/>
              </a:defRPr>
            </a:lvl5pPr>
            <a:lvl6pPr marR="0" lvl="5" algn="ctr" rtl="0">
              <a:lnSpc>
                <a:spcPct val="100000"/>
              </a:lnSpc>
              <a:spcBef>
                <a:spcPts val="0"/>
              </a:spcBef>
              <a:spcAft>
                <a:spcPts val="0"/>
              </a:spcAft>
              <a:buClr>
                <a:schemeClr val="dk1"/>
              </a:buClr>
              <a:buSzPts val="4800"/>
              <a:buFont typeface="East Sea Dokdo"/>
              <a:buNone/>
              <a:defRPr sz="4800" b="0" i="0" u="none" strike="noStrike" cap="none">
                <a:solidFill>
                  <a:schemeClr val="dk1"/>
                </a:solidFill>
                <a:latin typeface="East Sea Dokdo"/>
                <a:ea typeface="East Sea Dokdo"/>
                <a:cs typeface="East Sea Dokdo"/>
                <a:sym typeface="East Sea Dokdo"/>
              </a:defRPr>
            </a:lvl6pPr>
            <a:lvl7pPr marR="0" lvl="6" algn="ctr" rtl="0">
              <a:lnSpc>
                <a:spcPct val="100000"/>
              </a:lnSpc>
              <a:spcBef>
                <a:spcPts val="0"/>
              </a:spcBef>
              <a:spcAft>
                <a:spcPts val="0"/>
              </a:spcAft>
              <a:buClr>
                <a:schemeClr val="dk1"/>
              </a:buClr>
              <a:buSzPts val="4800"/>
              <a:buFont typeface="East Sea Dokdo"/>
              <a:buNone/>
              <a:defRPr sz="4800" b="0" i="0" u="none" strike="noStrike" cap="none">
                <a:solidFill>
                  <a:schemeClr val="dk1"/>
                </a:solidFill>
                <a:latin typeface="East Sea Dokdo"/>
                <a:ea typeface="East Sea Dokdo"/>
                <a:cs typeface="East Sea Dokdo"/>
                <a:sym typeface="East Sea Dokdo"/>
              </a:defRPr>
            </a:lvl7pPr>
            <a:lvl8pPr marR="0" lvl="7" algn="ctr" rtl="0">
              <a:lnSpc>
                <a:spcPct val="100000"/>
              </a:lnSpc>
              <a:spcBef>
                <a:spcPts val="0"/>
              </a:spcBef>
              <a:spcAft>
                <a:spcPts val="0"/>
              </a:spcAft>
              <a:buClr>
                <a:schemeClr val="dk1"/>
              </a:buClr>
              <a:buSzPts val="4800"/>
              <a:buFont typeface="East Sea Dokdo"/>
              <a:buNone/>
              <a:defRPr sz="4800" b="0" i="0" u="none" strike="noStrike" cap="none">
                <a:solidFill>
                  <a:schemeClr val="dk1"/>
                </a:solidFill>
                <a:latin typeface="East Sea Dokdo"/>
                <a:ea typeface="East Sea Dokdo"/>
                <a:cs typeface="East Sea Dokdo"/>
                <a:sym typeface="East Sea Dokdo"/>
              </a:defRPr>
            </a:lvl8pPr>
            <a:lvl9pPr marR="0" lvl="8" algn="ctr" rtl="0">
              <a:lnSpc>
                <a:spcPct val="100000"/>
              </a:lnSpc>
              <a:spcBef>
                <a:spcPts val="0"/>
              </a:spcBef>
              <a:spcAft>
                <a:spcPts val="0"/>
              </a:spcAft>
              <a:buClr>
                <a:schemeClr val="dk1"/>
              </a:buClr>
              <a:buSzPts val="4800"/>
              <a:buFont typeface="East Sea Dokdo"/>
              <a:buNone/>
              <a:defRPr sz="4800" b="0" i="0" u="none" strike="noStrike" cap="none">
                <a:solidFill>
                  <a:schemeClr val="dk1"/>
                </a:solidFill>
                <a:latin typeface="East Sea Dokdo"/>
                <a:ea typeface="East Sea Dokdo"/>
                <a:cs typeface="East Sea Dokdo"/>
                <a:sym typeface="East Sea Dokdo"/>
              </a:defRPr>
            </a:lvl9pPr>
          </a:lstStyle>
          <a:p>
            <a:r>
              <a:rPr lang="en-US" altLang="zh-CN" sz="2800" dirty="0">
                <a:solidFill>
                  <a:srgbClr val="C00000"/>
                </a:solidFill>
                <a:latin typeface="方正颜真卿楷书 简繁" panose="02000500000000000000" pitchFamily="2" charset="-122"/>
                <a:ea typeface="方正颜真卿楷书 简繁" panose="02000500000000000000" pitchFamily="2" charset="-122"/>
              </a:rPr>
              <a:t>1. </a:t>
            </a:r>
            <a:r>
              <a:rPr lang="zh-CN" altLang="en-US" sz="2800" dirty="0">
                <a:solidFill>
                  <a:srgbClr val="C00000"/>
                </a:solidFill>
                <a:latin typeface="方正颜真卿楷书 简繁" panose="02000500000000000000" pitchFamily="2" charset="-122"/>
                <a:ea typeface="方正颜真卿楷书 简繁" panose="02000500000000000000" pitchFamily="2" charset="-122"/>
              </a:rPr>
              <a:t>税收、租金等固定开支</a:t>
            </a:r>
          </a:p>
        </p:txBody>
      </p:sp>
      <p:sp>
        <p:nvSpPr>
          <p:cNvPr id="16" name="Google Shape;151;p27">
            <a:extLst>
              <a:ext uri="{FF2B5EF4-FFF2-40B4-BE49-F238E27FC236}">
                <a16:creationId xmlns:a16="http://schemas.microsoft.com/office/drawing/2014/main" id="{B3BC0188-773C-4A9C-B143-F1ECB69E9D28}"/>
              </a:ext>
            </a:extLst>
          </p:cNvPr>
          <p:cNvSpPr txBox="1">
            <a:spLocks/>
          </p:cNvSpPr>
          <p:nvPr/>
        </p:nvSpPr>
        <p:spPr>
          <a:xfrm>
            <a:off x="2907946" y="1382180"/>
            <a:ext cx="5970877" cy="107755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800"/>
              <a:buFont typeface="East Sea Dokdo"/>
              <a:buNone/>
              <a:defRPr sz="4800" b="0" i="0" u="none" strike="noStrike" cap="none">
                <a:solidFill>
                  <a:schemeClr val="dk1"/>
                </a:solidFill>
                <a:latin typeface="East Sea Dokdo"/>
                <a:ea typeface="East Sea Dokdo"/>
                <a:cs typeface="East Sea Dokdo"/>
                <a:sym typeface="East Sea Dokdo"/>
              </a:defRPr>
            </a:lvl1pPr>
            <a:lvl2pPr marR="0" lvl="1" algn="ctr" rtl="0">
              <a:lnSpc>
                <a:spcPct val="100000"/>
              </a:lnSpc>
              <a:spcBef>
                <a:spcPts val="0"/>
              </a:spcBef>
              <a:spcAft>
                <a:spcPts val="0"/>
              </a:spcAft>
              <a:buClr>
                <a:schemeClr val="dk1"/>
              </a:buClr>
              <a:buSzPts val="4800"/>
              <a:buFont typeface="East Sea Dokdo"/>
              <a:buNone/>
              <a:defRPr sz="4800" b="0" i="0" u="none" strike="noStrike" cap="none">
                <a:solidFill>
                  <a:schemeClr val="dk1"/>
                </a:solidFill>
                <a:latin typeface="East Sea Dokdo"/>
                <a:ea typeface="East Sea Dokdo"/>
                <a:cs typeface="East Sea Dokdo"/>
                <a:sym typeface="East Sea Dokdo"/>
              </a:defRPr>
            </a:lvl2pPr>
            <a:lvl3pPr marR="0" lvl="2" algn="ctr" rtl="0">
              <a:lnSpc>
                <a:spcPct val="100000"/>
              </a:lnSpc>
              <a:spcBef>
                <a:spcPts val="0"/>
              </a:spcBef>
              <a:spcAft>
                <a:spcPts val="0"/>
              </a:spcAft>
              <a:buClr>
                <a:schemeClr val="dk1"/>
              </a:buClr>
              <a:buSzPts val="4800"/>
              <a:buFont typeface="East Sea Dokdo"/>
              <a:buNone/>
              <a:defRPr sz="4800" b="0" i="0" u="none" strike="noStrike" cap="none">
                <a:solidFill>
                  <a:schemeClr val="dk1"/>
                </a:solidFill>
                <a:latin typeface="East Sea Dokdo"/>
                <a:ea typeface="East Sea Dokdo"/>
                <a:cs typeface="East Sea Dokdo"/>
                <a:sym typeface="East Sea Dokdo"/>
              </a:defRPr>
            </a:lvl3pPr>
            <a:lvl4pPr marR="0" lvl="3" algn="ctr" rtl="0">
              <a:lnSpc>
                <a:spcPct val="100000"/>
              </a:lnSpc>
              <a:spcBef>
                <a:spcPts val="0"/>
              </a:spcBef>
              <a:spcAft>
                <a:spcPts val="0"/>
              </a:spcAft>
              <a:buClr>
                <a:schemeClr val="dk1"/>
              </a:buClr>
              <a:buSzPts val="4800"/>
              <a:buFont typeface="East Sea Dokdo"/>
              <a:buNone/>
              <a:defRPr sz="4800" b="0" i="0" u="none" strike="noStrike" cap="none">
                <a:solidFill>
                  <a:schemeClr val="dk1"/>
                </a:solidFill>
                <a:latin typeface="East Sea Dokdo"/>
                <a:ea typeface="East Sea Dokdo"/>
                <a:cs typeface="East Sea Dokdo"/>
                <a:sym typeface="East Sea Dokdo"/>
              </a:defRPr>
            </a:lvl4pPr>
            <a:lvl5pPr marR="0" lvl="4" algn="ctr" rtl="0">
              <a:lnSpc>
                <a:spcPct val="100000"/>
              </a:lnSpc>
              <a:spcBef>
                <a:spcPts val="0"/>
              </a:spcBef>
              <a:spcAft>
                <a:spcPts val="0"/>
              </a:spcAft>
              <a:buClr>
                <a:schemeClr val="dk1"/>
              </a:buClr>
              <a:buSzPts val="4800"/>
              <a:buFont typeface="East Sea Dokdo"/>
              <a:buNone/>
              <a:defRPr sz="4800" b="0" i="0" u="none" strike="noStrike" cap="none">
                <a:solidFill>
                  <a:schemeClr val="dk1"/>
                </a:solidFill>
                <a:latin typeface="East Sea Dokdo"/>
                <a:ea typeface="East Sea Dokdo"/>
                <a:cs typeface="East Sea Dokdo"/>
                <a:sym typeface="East Sea Dokdo"/>
              </a:defRPr>
            </a:lvl5pPr>
            <a:lvl6pPr marR="0" lvl="5" algn="ctr" rtl="0">
              <a:lnSpc>
                <a:spcPct val="100000"/>
              </a:lnSpc>
              <a:spcBef>
                <a:spcPts val="0"/>
              </a:spcBef>
              <a:spcAft>
                <a:spcPts val="0"/>
              </a:spcAft>
              <a:buClr>
                <a:schemeClr val="dk1"/>
              </a:buClr>
              <a:buSzPts val="4800"/>
              <a:buFont typeface="East Sea Dokdo"/>
              <a:buNone/>
              <a:defRPr sz="4800" b="0" i="0" u="none" strike="noStrike" cap="none">
                <a:solidFill>
                  <a:schemeClr val="dk1"/>
                </a:solidFill>
                <a:latin typeface="East Sea Dokdo"/>
                <a:ea typeface="East Sea Dokdo"/>
                <a:cs typeface="East Sea Dokdo"/>
                <a:sym typeface="East Sea Dokdo"/>
              </a:defRPr>
            </a:lvl6pPr>
            <a:lvl7pPr marR="0" lvl="6" algn="ctr" rtl="0">
              <a:lnSpc>
                <a:spcPct val="100000"/>
              </a:lnSpc>
              <a:spcBef>
                <a:spcPts val="0"/>
              </a:spcBef>
              <a:spcAft>
                <a:spcPts val="0"/>
              </a:spcAft>
              <a:buClr>
                <a:schemeClr val="dk1"/>
              </a:buClr>
              <a:buSzPts val="4800"/>
              <a:buFont typeface="East Sea Dokdo"/>
              <a:buNone/>
              <a:defRPr sz="4800" b="0" i="0" u="none" strike="noStrike" cap="none">
                <a:solidFill>
                  <a:schemeClr val="dk1"/>
                </a:solidFill>
                <a:latin typeface="East Sea Dokdo"/>
                <a:ea typeface="East Sea Dokdo"/>
                <a:cs typeface="East Sea Dokdo"/>
                <a:sym typeface="East Sea Dokdo"/>
              </a:defRPr>
            </a:lvl7pPr>
            <a:lvl8pPr marR="0" lvl="7" algn="ctr" rtl="0">
              <a:lnSpc>
                <a:spcPct val="100000"/>
              </a:lnSpc>
              <a:spcBef>
                <a:spcPts val="0"/>
              </a:spcBef>
              <a:spcAft>
                <a:spcPts val="0"/>
              </a:spcAft>
              <a:buClr>
                <a:schemeClr val="dk1"/>
              </a:buClr>
              <a:buSzPts val="4800"/>
              <a:buFont typeface="East Sea Dokdo"/>
              <a:buNone/>
              <a:defRPr sz="4800" b="0" i="0" u="none" strike="noStrike" cap="none">
                <a:solidFill>
                  <a:schemeClr val="dk1"/>
                </a:solidFill>
                <a:latin typeface="East Sea Dokdo"/>
                <a:ea typeface="East Sea Dokdo"/>
                <a:cs typeface="East Sea Dokdo"/>
                <a:sym typeface="East Sea Dokdo"/>
              </a:defRPr>
            </a:lvl8pPr>
            <a:lvl9pPr marR="0" lvl="8" algn="ctr" rtl="0">
              <a:lnSpc>
                <a:spcPct val="100000"/>
              </a:lnSpc>
              <a:spcBef>
                <a:spcPts val="0"/>
              </a:spcBef>
              <a:spcAft>
                <a:spcPts val="0"/>
              </a:spcAft>
              <a:buClr>
                <a:schemeClr val="dk1"/>
              </a:buClr>
              <a:buSzPts val="4800"/>
              <a:buFont typeface="East Sea Dokdo"/>
              <a:buNone/>
              <a:defRPr sz="4800" b="0" i="0" u="none" strike="noStrike" cap="none">
                <a:solidFill>
                  <a:schemeClr val="dk1"/>
                </a:solidFill>
                <a:latin typeface="East Sea Dokdo"/>
                <a:ea typeface="East Sea Dokdo"/>
                <a:cs typeface="East Sea Dokdo"/>
                <a:sym typeface="East Sea Dokdo"/>
              </a:defRPr>
            </a:lvl9pPr>
          </a:lstStyle>
          <a:p>
            <a:pPr marL="457200" indent="-457200" algn="l">
              <a:buSzPct val="100000"/>
              <a:buFont typeface="Arial" panose="020B0604020202020204" pitchFamily="34" charset="0"/>
              <a:buChar char="•"/>
            </a:pPr>
            <a:r>
              <a:rPr lang="zh-CN" altLang="en-US" sz="1800" b="1" dirty="0">
                <a:solidFill>
                  <a:schemeClr val="tx1"/>
                </a:solidFill>
                <a:latin typeface="方正清刻本悦宋简体" panose="02000000000000000000" pitchFamily="2" charset="-122"/>
                <a:ea typeface="方正清刻本悦宋简体" panose="02000000000000000000" pitchFamily="2" charset="-122"/>
              </a:rPr>
              <a:t>对受损严重的餐饮企业给予一定补助，</a:t>
            </a:r>
            <a:r>
              <a:rPr lang="zh-CN" altLang="en-US" sz="1800" dirty="0">
                <a:solidFill>
                  <a:schemeClr val="tx1"/>
                </a:solidFill>
                <a:latin typeface="方正清刻本悦宋简体" panose="02000000000000000000" pitchFamily="2" charset="-122"/>
                <a:ea typeface="方正清刻本悦宋简体" panose="02000000000000000000" pitchFamily="2" charset="-122"/>
              </a:rPr>
              <a:t>出台了一系列针对餐饮类小微企业与个体工商户的补助政策。</a:t>
            </a:r>
            <a:endParaRPr lang="en-US" altLang="zh-CN" sz="1800" dirty="0">
              <a:solidFill>
                <a:schemeClr val="tx1"/>
              </a:solidFill>
              <a:latin typeface="方正清刻本悦宋简体" panose="02000000000000000000" pitchFamily="2" charset="-122"/>
              <a:ea typeface="方正清刻本悦宋简体" panose="02000000000000000000" pitchFamily="2" charset="-122"/>
            </a:endParaRPr>
          </a:p>
        </p:txBody>
      </p:sp>
      <p:sp>
        <p:nvSpPr>
          <p:cNvPr id="8" name="矩形 7">
            <a:extLst>
              <a:ext uri="{FF2B5EF4-FFF2-40B4-BE49-F238E27FC236}">
                <a16:creationId xmlns:a16="http://schemas.microsoft.com/office/drawing/2014/main" id="{18E1BAA2-8187-43CE-BDD0-36EE2D9DEDD2}"/>
              </a:ext>
            </a:extLst>
          </p:cNvPr>
          <p:cNvSpPr/>
          <p:nvPr/>
        </p:nvSpPr>
        <p:spPr>
          <a:xfrm>
            <a:off x="6701076" y="2752803"/>
            <a:ext cx="533665" cy="399397"/>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片 9">
            <a:extLst>
              <a:ext uri="{FF2B5EF4-FFF2-40B4-BE49-F238E27FC236}">
                <a16:creationId xmlns:a16="http://schemas.microsoft.com/office/drawing/2014/main" id="{BC1D65B5-F394-4937-AD46-1955B575F1E8}"/>
              </a:ext>
            </a:extLst>
          </p:cNvPr>
          <p:cNvPicPr>
            <a:picLocks noChangeAspect="1"/>
          </p:cNvPicPr>
          <p:nvPr/>
        </p:nvPicPr>
        <p:blipFill>
          <a:blip r:embed="rId7"/>
          <a:stretch>
            <a:fillRect/>
          </a:stretch>
        </p:blipFill>
        <p:spPr>
          <a:xfrm>
            <a:off x="67363" y="3830804"/>
            <a:ext cx="9144000" cy="1086635"/>
          </a:xfrm>
          <a:prstGeom prst="rect">
            <a:avLst/>
          </a:prstGeom>
        </p:spPr>
      </p:pic>
      <p:sp>
        <p:nvSpPr>
          <p:cNvPr id="21" name="矩形 20">
            <a:extLst>
              <a:ext uri="{FF2B5EF4-FFF2-40B4-BE49-F238E27FC236}">
                <a16:creationId xmlns:a16="http://schemas.microsoft.com/office/drawing/2014/main" id="{C25FE5BD-17D0-4738-8C6F-804BEF7DAADE}"/>
              </a:ext>
            </a:extLst>
          </p:cNvPr>
          <p:cNvSpPr/>
          <p:nvPr/>
        </p:nvSpPr>
        <p:spPr>
          <a:xfrm>
            <a:off x="4860084" y="3810790"/>
            <a:ext cx="533665" cy="399397"/>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a:extLst>
              <a:ext uri="{FF2B5EF4-FFF2-40B4-BE49-F238E27FC236}">
                <a16:creationId xmlns:a16="http://schemas.microsoft.com/office/drawing/2014/main" id="{628297EC-83BD-448E-984D-EC1C6AF1C263}"/>
              </a:ext>
            </a:extLst>
          </p:cNvPr>
          <p:cNvSpPr/>
          <p:nvPr/>
        </p:nvSpPr>
        <p:spPr>
          <a:xfrm>
            <a:off x="8761170" y="1037306"/>
            <a:ext cx="1069848" cy="38801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2032756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grpSp>
        <p:nvGrpSpPr>
          <p:cNvPr id="140" name="Google Shape;140;p26"/>
          <p:cNvGrpSpPr/>
          <p:nvPr/>
        </p:nvGrpSpPr>
        <p:grpSpPr>
          <a:xfrm>
            <a:off x="-236831" y="-331247"/>
            <a:ext cx="3347273" cy="3712148"/>
            <a:chOff x="248575" y="-104979"/>
            <a:chExt cx="2434026" cy="2699351"/>
          </a:xfrm>
        </p:grpSpPr>
        <p:pic>
          <p:nvPicPr>
            <p:cNvPr id="141" name="Google Shape;141;p26"/>
            <p:cNvPicPr preferRelativeResize="0"/>
            <p:nvPr/>
          </p:nvPicPr>
          <p:blipFill>
            <a:blip r:embed="rId3">
              <a:alphaModFix/>
            </a:blip>
            <a:stretch>
              <a:fillRect/>
            </a:stretch>
          </p:blipFill>
          <p:spPr>
            <a:xfrm>
              <a:off x="469775" y="131175"/>
              <a:ext cx="931550" cy="859550"/>
            </a:xfrm>
            <a:prstGeom prst="rect">
              <a:avLst/>
            </a:prstGeom>
            <a:noFill/>
            <a:ln>
              <a:noFill/>
            </a:ln>
          </p:spPr>
        </p:pic>
        <p:pic>
          <p:nvPicPr>
            <p:cNvPr id="142" name="Google Shape;142;p26"/>
            <p:cNvPicPr preferRelativeResize="0"/>
            <p:nvPr/>
          </p:nvPicPr>
          <p:blipFill rotWithShape="1">
            <a:blip r:embed="rId4">
              <a:alphaModFix/>
            </a:blip>
            <a:srcRect t="49" b="49"/>
            <a:stretch/>
          </p:blipFill>
          <p:spPr>
            <a:xfrm rot="9469572" flipH="1">
              <a:off x="601932" y="139221"/>
              <a:ext cx="1727313" cy="2210951"/>
            </a:xfrm>
            <a:prstGeom prst="rect">
              <a:avLst/>
            </a:prstGeom>
            <a:noFill/>
            <a:ln>
              <a:noFill/>
            </a:ln>
          </p:spPr>
        </p:pic>
      </p:grpSp>
      <p:sp>
        <p:nvSpPr>
          <p:cNvPr id="15" name="Google Shape;151;p27">
            <a:extLst>
              <a:ext uri="{FF2B5EF4-FFF2-40B4-BE49-F238E27FC236}">
                <a16:creationId xmlns:a16="http://schemas.microsoft.com/office/drawing/2014/main" id="{3A2AB36E-11CD-4D8A-BFE9-D3C7910DD9BA}"/>
              </a:ext>
            </a:extLst>
          </p:cNvPr>
          <p:cNvSpPr txBox="1">
            <a:spLocks/>
          </p:cNvSpPr>
          <p:nvPr/>
        </p:nvSpPr>
        <p:spPr>
          <a:xfrm>
            <a:off x="2346737" y="525465"/>
            <a:ext cx="6729900" cy="650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800"/>
              <a:buFont typeface="East Sea Dokdo"/>
              <a:buNone/>
              <a:defRPr sz="4800" b="0" i="0" u="none" strike="noStrike" cap="none">
                <a:solidFill>
                  <a:schemeClr val="dk1"/>
                </a:solidFill>
                <a:latin typeface="East Sea Dokdo"/>
                <a:ea typeface="East Sea Dokdo"/>
                <a:cs typeface="East Sea Dokdo"/>
                <a:sym typeface="East Sea Dokdo"/>
              </a:defRPr>
            </a:lvl1pPr>
            <a:lvl2pPr marR="0" lvl="1" algn="ctr" rtl="0">
              <a:lnSpc>
                <a:spcPct val="100000"/>
              </a:lnSpc>
              <a:spcBef>
                <a:spcPts val="0"/>
              </a:spcBef>
              <a:spcAft>
                <a:spcPts val="0"/>
              </a:spcAft>
              <a:buClr>
                <a:schemeClr val="dk1"/>
              </a:buClr>
              <a:buSzPts val="4800"/>
              <a:buFont typeface="East Sea Dokdo"/>
              <a:buNone/>
              <a:defRPr sz="4800" b="0" i="0" u="none" strike="noStrike" cap="none">
                <a:solidFill>
                  <a:schemeClr val="dk1"/>
                </a:solidFill>
                <a:latin typeface="East Sea Dokdo"/>
                <a:ea typeface="East Sea Dokdo"/>
                <a:cs typeface="East Sea Dokdo"/>
                <a:sym typeface="East Sea Dokdo"/>
              </a:defRPr>
            </a:lvl2pPr>
            <a:lvl3pPr marR="0" lvl="2" algn="ctr" rtl="0">
              <a:lnSpc>
                <a:spcPct val="100000"/>
              </a:lnSpc>
              <a:spcBef>
                <a:spcPts val="0"/>
              </a:spcBef>
              <a:spcAft>
                <a:spcPts val="0"/>
              </a:spcAft>
              <a:buClr>
                <a:schemeClr val="dk1"/>
              </a:buClr>
              <a:buSzPts val="4800"/>
              <a:buFont typeface="East Sea Dokdo"/>
              <a:buNone/>
              <a:defRPr sz="4800" b="0" i="0" u="none" strike="noStrike" cap="none">
                <a:solidFill>
                  <a:schemeClr val="dk1"/>
                </a:solidFill>
                <a:latin typeface="East Sea Dokdo"/>
                <a:ea typeface="East Sea Dokdo"/>
                <a:cs typeface="East Sea Dokdo"/>
                <a:sym typeface="East Sea Dokdo"/>
              </a:defRPr>
            </a:lvl3pPr>
            <a:lvl4pPr marR="0" lvl="3" algn="ctr" rtl="0">
              <a:lnSpc>
                <a:spcPct val="100000"/>
              </a:lnSpc>
              <a:spcBef>
                <a:spcPts val="0"/>
              </a:spcBef>
              <a:spcAft>
                <a:spcPts val="0"/>
              </a:spcAft>
              <a:buClr>
                <a:schemeClr val="dk1"/>
              </a:buClr>
              <a:buSzPts val="4800"/>
              <a:buFont typeface="East Sea Dokdo"/>
              <a:buNone/>
              <a:defRPr sz="4800" b="0" i="0" u="none" strike="noStrike" cap="none">
                <a:solidFill>
                  <a:schemeClr val="dk1"/>
                </a:solidFill>
                <a:latin typeface="East Sea Dokdo"/>
                <a:ea typeface="East Sea Dokdo"/>
                <a:cs typeface="East Sea Dokdo"/>
                <a:sym typeface="East Sea Dokdo"/>
              </a:defRPr>
            </a:lvl4pPr>
            <a:lvl5pPr marR="0" lvl="4" algn="ctr" rtl="0">
              <a:lnSpc>
                <a:spcPct val="100000"/>
              </a:lnSpc>
              <a:spcBef>
                <a:spcPts val="0"/>
              </a:spcBef>
              <a:spcAft>
                <a:spcPts val="0"/>
              </a:spcAft>
              <a:buClr>
                <a:schemeClr val="dk1"/>
              </a:buClr>
              <a:buSzPts val="4800"/>
              <a:buFont typeface="East Sea Dokdo"/>
              <a:buNone/>
              <a:defRPr sz="4800" b="0" i="0" u="none" strike="noStrike" cap="none">
                <a:solidFill>
                  <a:schemeClr val="dk1"/>
                </a:solidFill>
                <a:latin typeface="East Sea Dokdo"/>
                <a:ea typeface="East Sea Dokdo"/>
                <a:cs typeface="East Sea Dokdo"/>
                <a:sym typeface="East Sea Dokdo"/>
              </a:defRPr>
            </a:lvl5pPr>
            <a:lvl6pPr marR="0" lvl="5" algn="ctr" rtl="0">
              <a:lnSpc>
                <a:spcPct val="100000"/>
              </a:lnSpc>
              <a:spcBef>
                <a:spcPts val="0"/>
              </a:spcBef>
              <a:spcAft>
                <a:spcPts val="0"/>
              </a:spcAft>
              <a:buClr>
                <a:schemeClr val="dk1"/>
              </a:buClr>
              <a:buSzPts val="4800"/>
              <a:buFont typeface="East Sea Dokdo"/>
              <a:buNone/>
              <a:defRPr sz="4800" b="0" i="0" u="none" strike="noStrike" cap="none">
                <a:solidFill>
                  <a:schemeClr val="dk1"/>
                </a:solidFill>
                <a:latin typeface="East Sea Dokdo"/>
                <a:ea typeface="East Sea Dokdo"/>
                <a:cs typeface="East Sea Dokdo"/>
                <a:sym typeface="East Sea Dokdo"/>
              </a:defRPr>
            </a:lvl6pPr>
            <a:lvl7pPr marR="0" lvl="6" algn="ctr" rtl="0">
              <a:lnSpc>
                <a:spcPct val="100000"/>
              </a:lnSpc>
              <a:spcBef>
                <a:spcPts val="0"/>
              </a:spcBef>
              <a:spcAft>
                <a:spcPts val="0"/>
              </a:spcAft>
              <a:buClr>
                <a:schemeClr val="dk1"/>
              </a:buClr>
              <a:buSzPts val="4800"/>
              <a:buFont typeface="East Sea Dokdo"/>
              <a:buNone/>
              <a:defRPr sz="4800" b="0" i="0" u="none" strike="noStrike" cap="none">
                <a:solidFill>
                  <a:schemeClr val="dk1"/>
                </a:solidFill>
                <a:latin typeface="East Sea Dokdo"/>
                <a:ea typeface="East Sea Dokdo"/>
                <a:cs typeface="East Sea Dokdo"/>
                <a:sym typeface="East Sea Dokdo"/>
              </a:defRPr>
            </a:lvl7pPr>
            <a:lvl8pPr marR="0" lvl="7" algn="ctr" rtl="0">
              <a:lnSpc>
                <a:spcPct val="100000"/>
              </a:lnSpc>
              <a:spcBef>
                <a:spcPts val="0"/>
              </a:spcBef>
              <a:spcAft>
                <a:spcPts val="0"/>
              </a:spcAft>
              <a:buClr>
                <a:schemeClr val="dk1"/>
              </a:buClr>
              <a:buSzPts val="4800"/>
              <a:buFont typeface="East Sea Dokdo"/>
              <a:buNone/>
              <a:defRPr sz="4800" b="0" i="0" u="none" strike="noStrike" cap="none">
                <a:solidFill>
                  <a:schemeClr val="dk1"/>
                </a:solidFill>
                <a:latin typeface="East Sea Dokdo"/>
                <a:ea typeface="East Sea Dokdo"/>
                <a:cs typeface="East Sea Dokdo"/>
                <a:sym typeface="East Sea Dokdo"/>
              </a:defRPr>
            </a:lvl8pPr>
            <a:lvl9pPr marR="0" lvl="8" algn="ctr" rtl="0">
              <a:lnSpc>
                <a:spcPct val="100000"/>
              </a:lnSpc>
              <a:spcBef>
                <a:spcPts val="0"/>
              </a:spcBef>
              <a:spcAft>
                <a:spcPts val="0"/>
              </a:spcAft>
              <a:buClr>
                <a:schemeClr val="dk1"/>
              </a:buClr>
              <a:buSzPts val="4800"/>
              <a:buFont typeface="East Sea Dokdo"/>
              <a:buNone/>
              <a:defRPr sz="4800" b="0" i="0" u="none" strike="noStrike" cap="none">
                <a:solidFill>
                  <a:schemeClr val="dk1"/>
                </a:solidFill>
                <a:latin typeface="East Sea Dokdo"/>
                <a:ea typeface="East Sea Dokdo"/>
                <a:cs typeface="East Sea Dokdo"/>
                <a:sym typeface="East Sea Dokdo"/>
              </a:defRPr>
            </a:lvl9pPr>
          </a:lstStyle>
          <a:p>
            <a:r>
              <a:rPr lang="en-US" altLang="zh-CN" sz="2800" dirty="0">
                <a:solidFill>
                  <a:srgbClr val="C00000"/>
                </a:solidFill>
                <a:latin typeface="方正颜真卿楷书 简繁" panose="02000500000000000000" pitchFamily="2" charset="-122"/>
                <a:ea typeface="方正颜真卿楷书 简繁" panose="02000500000000000000" pitchFamily="2" charset="-122"/>
              </a:rPr>
              <a:t>2. </a:t>
            </a:r>
            <a:r>
              <a:rPr lang="zh-CN" altLang="en-US" sz="2800" dirty="0">
                <a:solidFill>
                  <a:srgbClr val="C00000"/>
                </a:solidFill>
                <a:latin typeface="方正颜真卿楷书 简繁" panose="02000500000000000000" pitchFamily="2" charset="-122"/>
                <a:ea typeface="方正颜真卿楷书 简繁" panose="02000500000000000000" pitchFamily="2" charset="-122"/>
              </a:rPr>
              <a:t>备货损失、没有营收</a:t>
            </a:r>
          </a:p>
        </p:txBody>
      </p:sp>
      <p:sp>
        <p:nvSpPr>
          <p:cNvPr id="16" name="Google Shape;151;p27">
            <a:extLst>
              <a:ext uri="{FF2B5EF4-FFF2-40B4-BE49-F238E27FC236}">
                <a16:creationId xmlns:a16="http://schemas.microsoft.com/office/drawing/2014/main" id="{B3BC0188-773C-4A9C-B143-F1ECB69E9D28}"/>
              </a:ext>
            </a:extLst>
          </p:cNvPr>
          <p:cNvSpPr txBox="1">
            <a:spLocks/>
          </p:cNvSpPr>
          <p:nvPr/>
        </p:nvSpPr>
        <p:spPr>
          <a:xfrm>
            <a:off x="3110438" y="1257647"/>
            <a:ext cx="5303889" cy="146707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800"/>
              <a:buFont typeface="East Sea Dokdo"/>
              <a:buNone/>
              <a:defRPr sz="4800" b="0" i="0" u="none" strike="noStrike" cap="none">
                <a:solidFill>
                  <a:schemeClr val="dk1"/>
                </a:solidFill>
                <a:latin typeface="East Sea Dokdo"/>
                <a:ea typeface="East Sea Dokdo"/>
                <a:cs typeface="East Sea Dokdo"/>
                <a:sym typeface="East Sea Dokdo"/>
              </a:defRPr>
            </a:lvl1pPr>
            <a:lvl2pPr marR="0" lvl="1" algn="ctr" rtl="0">
              <a:lnSpc>
                <a:spcPct val="100000"/>
              </a:lnSpc>
              <a:spcBef>
                <a:spcPts val="0"/>
              </a:spcBef>
              <a:spcAft>
                <a:spcPts val="0"/>
              </a:spcAft>
              <a:buClr>
                <a:schemeClr val="dk1"/>
              </a:buClr>
              <a:buSzPts val="4800"/>
              <a:buFont typeface="East Sea Dokdo"/>
              <a:buNone/>
              <a:defRPr sz="4800" b="0" i="0" u="none" strike="noStrike" cap="none">
                <a:solidFill>
                  <a:schemeClr val="dk1"/>
                </a:solidFill>
                <a:latin typeface="East Sea Dokdo"/>
                <a:ea typeface="East Sea Dokdo"/>
                <a:cs typeface="East Sea Dokdo"/>
                <a:sym typeface="East Sea Dokdo"/>
              </a:defRPr>
            </a:lvl2pPr>
            <a:lvl3pPr marR="0" lvl="2" algn="ctr" rtl="0">
              <a:lnSpc>
                <a:spcPct val="100000"/>
              </a:lnSpc>
              <a:spcBef>
                <a:spcPts val="0"/>
              </a:spcBef>
              <a:spcAft>
                <a:spcPts val="0"/>
              </a:spcAft>
              <a:buClr>
                <a:schemeClr val="dk1"/>
              </a:buClr>
              <a:buSzPts val="4800"/>
              <a:buFont typeface="East Sea Dokdo"/>
              <a:buNone/>
              <a:defRPr sz="4800" b="0" i="0" u="none" strike="noStrike" cap="none">
                <a:solidFill>
                  <a:schemeClr val="dk1"/>
                </a:solidFill>
                <a:latin typeface="East Sea Dokdo"/>
                <a:ea typeface="East Sea Dokdo"/>
                <a:cs typeface="East Sea Dokdo"/>
                <a:sym typeface="East Sea Dokdo"/>
              </a:defRPr>
            </a:lvl3pPr>
            <a:lvl4pPr marR="0" lvl="3" algn="ctr" rtl="0">
              <a:lnSpc>
                <a:spcPct val="100000"/>
              </a:lnSpc>
              <a:spcBef>
                <a:spcPts val="0"/>
              </a:spcBef>
              <a:spcAft>
                <a:spcPts val="0"/>
              </a:spcAft>
              <a:buClr>
                <a:schemeClr val="dk1"/>
              </a:buClr>
              <a:buSzPts val="4800"/>
              <a:buFont typeface="East Sea Dokdo"/>
              <a:buNone/>
              <a:defRPr sz="4800" b="0" i="0" u="none" strike="noStrike" cap="none">
                <a:solidFill>
                  <a:schemeClr val="dk1"/>
                </a:solidFill>
                <a:latin typeface="East Sea Dokdo"/>
                <a:ea typeface="East Sea Dokdo"/>
                <a:cs typeface="East Sea Dokdo"/>
                <a:sym typeface="East Sea Dokdo"/>
              </a:defRPr>
            </a:lvl4pPr>
            <a:lvl5pPr marR="0" lvl="4" algn="ctr" rtl="0">
              <a:lnSpc>
                <a:spcPct val="100000"/>
              </a:lnSpc>
              <a:spcBef>
                <a:spcPts val="0"/>
              </a:spcBef>
              <a:spcAft>
                <a:spcPts val="0"/>
              </a:spcAft>
              <a:buClr>
                <a:schemeClr val="dk1"/>
              </a:buClr>
              <a:buSzPts val="4800"/>
              <a:buFont typeface="East Sea Dokdo"/>
              <a:buNone/>
              <a:defRPr sz="4800" b="0" i="0" u="none" strike="noStrike" cap="none">
                <a:solidFill>
                  <a:schemeClr val="dk1"/>
                </a:solidFill>
                <a:latin typeface="East Sea Dokdo"/>
                <a:ea typeface="East Sea Dokdo"/>
                <a:cs typeface="East Sea Dokdo"/>
                <a:sym typeface="East Sea Dokdo"/>
              </a:defRPr>
            </a:lvl5pPr>
            <a:lvl6pPr marR="0" lvl="5" algn="ctr" rtl="0">
              <a:lnSpc>
                <a:spcPct val="100000"/>
              </a:lnSpc>
              <a:spcBef>
                <a:spcPts val="0"/>
              </a:spcBef>
              <a:spcAft>
                <a:spcPts val="0"/>
              </a:spcAft>
              <a:buClr>
                <a:schemeClr val="dk1"/>
              </a:buClr>
              <a:buSzPts val="4800"/>
              <a:buFont typeface="East Sea Dokdo"/>
              <a:buNone/>
              <a:defRPr sz="4800" b="0" i="0" u="none" strike="noStrike" cap="none">
                <a:solidFill>
                  <a:schemeClr val="dk1"/>
                </a:solidFill>
                <a:latin typeface="East Sea Dokdo"/>
                <a:ea typeface="East Sea Dokdo"/>
                <a:cs typeface="East Sea Dokdo"/>
                <a:sym typeface="East Sea Dokdo"/>
              </a:defRPr>
            </a:lvl6pPr>
            <a:lvl7pPr marR="0" lvl="6" algn="ctr" rtl="0">
              <a:lnSpc>
                <a:spcPct val="100000"/>
              </a:lnSpc>
              <a:spcBef>
                <a:spcPts val="0"/>
              </a:spcBef>
              <a:spcAft>
                <a:spcPts val="0"/>
              </a:spcAft>
              <a:buClr>
                <a:schemeClr val="dk1"/>
              </a:buClr>
              <a:buSzPts val="4800"/>
              <a:buFont typeface="East Sea Dokdo"/>
              <a:buNone/>
              <a:defRPr sz="4800" b="0" i="0" u="none" strike="noStrike" cap="none">
                <a:solidFill>
                  <a:schemeClr val="dk1"/>
                </a:solidFill>
                <a:latin typeface="East Sea Dokdo"/>
                <a:ea typeface="East Sea Dokdo"/>
                <a:cs typeface="East Sea Dokdo"/>
                <a:sym typeface="East Sea Dokdo"/>
              </a:defRPr>
            </a:lvl7pPr>
            <a:lvl8pPr marR="0" lvl="7" algn="ctr" rtl="0">
              <a:lnSpc>
                <a:spcPct val="100000"/>
              </a:lnSpc>
              <a:spcBef>
                <a:spcPts val="0"/>
              </a:spcBef>
              <a:spcAft>
                <a:spcPts val="0"/>
              </a:spcAft>
              <a:buClr>
                <a:schemeClr val="dk1"/>
              </a:buClr>
              <a:buSzPts val="4800"/>
              <a:buFont typeface="East Sea Dokdo"/>
              <a:buNone/>
              <a:defRPr sz="4800" b="0" i="0" u="none" strike="noStrike" cap="none">
                <a:solidFill>
                  <a:schemeClr val="dk1"/>
                </a:solidFill>
                <a:latin typeface="East Sea Dokdo"/>
                <a:ea typeface="East Sea Dokdo"/>
                <a:cs typeface="East Sea Dokdo"/>
                <a:sym typeface="East Sea Dokdo"/>
              </a:defRPr>
            </a:lvl8pPr>
            <a:lvl9pPr marR="0" lvl="8" algn="ctr" rtl="0">
              <a:lnSpc>
                <a:spcPct val="100000"/>
              </a:lnSpc>
              <a:spcBef>
                <a:spcPts val="0"/>
              </a:spcBef>
              <a:spcAft>
                <a:spcPts val="0"/>
              </a:spcAft>
              <a:buClr>
                <a:schemeClr val="dk1"/>
              </a:buClr>
              <a:buSzPts val="4800"/>
              <a:buFont typeface="East Sea Dokdo"/>
              <a:buNone/>
              <a:defRPr sz="4800" b="0" i="0" u="none" strike="noStrike" cap="none">
                <a:solidFill>
                  <a:schemeClr val="dk1"/>
                </a:solidFill>
                <a:latin typeface="East Sea Dokdo"/>
                <a:ea typeface="East Sea Dokdo"/>
                <a:cs typeface="East Sea Dokdo"/>
                <a:sym typeface="East Sea Dokdo"/>
              </a:defRPr>
            </a:lvl9pPr>
          </a:lstStyle>
          <a:p>
            <a:pPr algn="l">
              <a:buSzPct val="100000"/>
            </a:pPr>
            <a:r>
              <a:rPr lang="zh-CN" altLang="en-US" sz="1800" dirty="0">
                <a:solidFill>
                  <a:schemeClr val="tx1"/>
                </a:solidFill>
                <a:latin typeface="方正清刻本悦宋简体" panose="02000000000000000000" pitchFamily="2" charset="-122"/>
                <a:ea typeface="方正清刻本悦宋简体" panose="02000000000000000000" pitchFamily="2" charset="-122"/>
              </a:rPr>
              <a:t>提前大量备货的餐饮企业，通过售卖、赠送、外卖加工等方式，减少食材损失和浪费。</a:t>
            </a:r>
          </a:p>
        </p:txBody>
      </p:sp>
      <p:sp>
        <p:nvSpPr>
          <p:cNvPr id="3" name="矩形 2">
            <a:extLst>
              <a:ext uri="{FF2B5EF4-FFF2-40B4-BE49-F238E27FC236}">
                <a16:creationId xmlns:a16="http://schemas.microsoft.com/office/drawing/2014/main" id="{F530CA30-781A-44E7-87AE-5BDC281EE36F}"/>
              </a:ext>
            </a:extLst>
          </p:cNvPr>
          <p:cNvSpPr/>
          <p:nvPr/>
        </p:nvSpPr>
        <p:spPr>
          <a:xfrm>
            <a:off x="3110437" y="2098506"/>
            <a:ext cx="5303889" cy="1323439"/>
          </a:xfrm>
          <a:prstGeom prst="rect">
            <a:avLst/>
          </a:prstGeom>
          <a:noFill/>
          <a:ln>
            <a:noFill/>
          </a:ln>
        </p:spPr>
        <p:txBody>
          <a:bodyPr spcFirstLastPara="1" wrap="square" lIns="91425" tIns="91425" rIns="91425" bIns="91425" anchor="t" anchorCtr="0">
            <a:noAutofit/>
          </a:bodyPr>
          <a:lstStyle/>
          <a:p>
            <a:pPr>
              <a:buClr>
                <a:schemeClr val="dk1"/>
              </a:buClr>
              <a:buSzPct val="100000"/>
            </a:pPr>
            <a:r>
              <a:rPr lang="zh-CN" altLang="en-US" sz="1600" dirty="0">
                <a:solidFill>
                  <a:schemeClr val="tx1">
                    <a:lumMod val="65000"/>
                    <a:lumOff val="35000"/>
                  </a:schemeClr>
                </a:solidFill>
                <a:latin typeface="方正清刻本悦宋简体" panose="02000000000000000000" pitchFamily="2" charset="-122"/>
                <a:ea typeface="方正清刻本悦宋简体" panose="02000000000000000000" pitchFamily="2" charset="-122"/>
              </a:rPr>
              <a:t>对于积压的原材料，可以推出便民措施，例如配餐提供给疫情工作人员，或以生鲜、半成品销售，方便市民的生活。</a:t>
            </a:r>
          </a:p>
        </p:txBody>
      </p:sp>
    </p:spTree>
    <p:extLst>
      <p:ext uri="{BB962C8B-B14F-4D97-AF65-F5344CB8AC3E}">
        <p14:creationId xmlns:p14="http://schemas.microsoft.com/office/powerpoint/2010/main" val="35613394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grpSp>
        <p:nvGrpSpPr>
          <p:cNvPr id="140" name="Google Shape;140;p26"/>
          <p:cNvGrpSpPr/>
          <p:nvPr/>
        </p:nvGrpSpPr>
        <p:grpSpPr>
          <a:xfrm>
            <a:off x="-236831" y="-331247"/>
            <a:ext cx="3347273" cy="3712148"/>
            <a:chOff x="248575" y="-104979"/>
            <a:chExt cx="2434026" cy="2699351"/>
          </a:xfrm>
        </p:grpSpPr>
        <p:pic>
          <p:nvPicPr>
            <p:cNvPr id="141" name="Google Shape;141;p26"/>
            <p:cNvPicPr preferRelativeResize="0"/>
            <p:nvPr/>
          </p:nvPicPr>
          <p:blipFill>
            <a:blip r:embed="rId3">
              <a:alphaModFix/>
            </a:blip>
            <a:stretch>
              <a:fillRect/>
            </a:stretch>
          </p:blipFill>
          <p:spPr>
            <a:xfrm>
              <a:off x="469775" y="131175"/>
              <a:ext cx="931550" cy="859550"/>
            </a:xfrm>
            <a:prstGeom prst="rect">
              <a:avLst/>
            </a:prstGeom>
            <a:noFill/>
            <a:ln>
              <a:noFill/>
            </a:ln>
          </p:spPr>
        </p:pic>
        <p:pic>
          <p:nvPicPr>
            <p:cNvPr id="142" name="Google Shape;142;p26"/>
            <p:cNvPicPr preferRelativeResize="0"/>
            <p:nvPr/>
          </p:nvPicPr>
          <p:blipFill rotWithShape="1">
            <a:blip r:embed="rId4">
              <a:alphaModFix/>
            </a:blip>
            <a:srcRect t="49" b="49"/>
            <a:stretch/>
          </p:blipFill>
          <p:spPr>
            <a:xfrm rot="9469572" flipH="1">
              <a:off x="601932" y="139221"/>
              <a:ext cx="1727313" cy="2210951"/>
            </a:xfrm>
            <a:prstGeom prst="rect">
              <a:avLst/>
            </a:prstGeom>
            <a:noFill/>
            <a:ln>
              <a:noFill/>
            </a:ln>
          </p:spPr>
        </p:pic>
      </p:grpSp>
      <p:sp>
        <p:nvSpPr>
          <p:cNvPr id="15" name="Google Shape;151;p27">
            <a:extLst>
              <a:ext uri="{FF2B5EF4-FFF2-40B4-BE49-F238E27FC236}">
                <a16:creationId xmlns:a16="http://schemas.microsoft.com/office/drawing/2014/main" id="{3A2AB36E-11CD-4D8A-BFE9-D3C7910DD9BA}"/>
              </a:ext>
            </a:extLst>
          </p:cNvPr>
          <p:cNvSpPr txBox="1">
            <a:spLocks/>
          </p:cNvSpPr>
          <p:nvPr/>
        </p:nvSpPr>
        <p:spPr>
          <a:xfrm>
            <a:off x="2346737" y="525465"/>
            <a:ext cx="6729900" cy="650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800"/>
              <a:buFont typeface="East Sea Dokdo"/>
              <a:buNone/>
              <a:defRPr sz="4800" b="0" i="0" u="none" strike="noStrike" cap="none">
                <a:solidFill>
                  <a:schemeClr val="dk1"/>
                </a:solidFill>
                <a:latin typeface="East Sea Dokdo"/>
                <a:ea typeface="East Sea Dokdo"/>
                <a:cs typeface="East Sea Dokdo"/>
                <a:sym typeface="East Sea Dokdo"/>
              </a:defRPr>
            </a:lvl1pPr>
            <a:lvl2pPr marR="0" lvl="1" algn="ctr" rtl="0">
              <a:lnSpc>
                <a:spcPct val="100000"/>
              </a:lnSpc>
              <a:spcBef>
                <a:spcPts val="0"/>
              </a:spcBef>
              <a:spcAft>
                <a:spcPts val="0"/>
              </a:spcAft>
              <a:buClr>
                <a:schemeClr val="dk1"/>
              </a:buClr>
              <a:buSzPts val="4800"/>
              <a:buFont typeface="East Sea Dokdo"/>
              <a:buNone/>
              <a:defRPr sz="4800" b="0" i="0" u="none" strike="noStrike" cap="none">
                <a:solidFill>
                  <a:schemeClr val="dk1"/>
                </a:solidFill>
                <a:latin typeface="East Sea Dokdo"/>
                <a:ea typeface="East Sea Dokdo"/>
                <a:cs typeface="East Sea Dokdo"/>
                <a:sym typeface="East Sea Dokdo"/>
              </a:defRPr>
            </a:lvl2pPr>
            <a:lvl3pPr marR="0" lvl="2" algn="ctr" rtl="0">
              <a:lnSpc>
                <a:spcPct val="100000"/>
              </a:lnSpc>
              <a:spcBef>
                <a:spcPts val="0"/>
              </a:spcBef>
              <a:spcAft>
                <a:spcPts val="0"/>
              </a:spcAft>
              <a:buClr>
                <a:schemeClr val="dk1"/>
              </a:buClr>
              <a:buSzPts val="4800"/>
              <a:buFont typeface="East Sea Dokdo"/>
              <a:buNone/>
              <a:defRPr sz="4800" b="0" i="0" u="none" strike="noStrike" cap="none">
                <a:solidFill>
                  <a:schemeClr val="dk1"/>
                </a:solidFill>
                <a:latin typeface="East Sea Dokdo"/>
                <a:ea typeface="East Sea Dokdo"/>
                <a:cs typeface="East Sea Dokdo"/>
                <a:sym typeface="East Sea Dokdo"/>
              </a:defRPr>
            </a:lvl3pPr>
            <a:lvl4pPr marR="0" lvl="3" algn="ctr" rtl="0">
              <a:lnSpc>
                <a:spcPct val="100000"/>
              </a:lnSpc>
              <a:spcBef>
                <a:spcPts val="0"/>
              </a:spcBef>
              <a:spcAft>
                <a:spcPts val="0"/>
              </a:spcAft>
              <a:buClr>
                <a:schemeClr val="dk1"/>
              </a:buClr>
              <a:buSzPts val="4800"/>
              <a:buFont typeface="East Sea Dokdo"/>
              <a:buNone/>
              <a:defRPr sz="4800" b="0" i="0" u="none" strike="noStrike" cap="none">
                <a:solidFill>
                  <a:schemeClr val="dk1"/>
                </a:solidFill>
                <a:latin typeface="East Sea Dokdo"/>
                <a:ea typeface="East Sea Dokdo"/>
                <a:cs typeface="East Sea Dokdo"/>
                <a:sym typeface="East Sea Dokdo"/>
              </a:defRPr>
            </a:lvl4pPr>
            <a:lvl5pPr marR="0" lvl="4" algn="ctr" rtl="0">
              <a:lnSpc>
                <a:spcPct val="100000"/>
              </a:lnSpc>
              <a:spcBef>
                <a:spcPts val="0"/>
              </a:spcBef>
              <a:spcAft>
                <a:spcPts val="0"/>
              </a:spcAft>
              <a:buClr>
                <a:schemeClr val="dk1"/>
              </a:buClr>
              <a:buSzPts val="4800"/>
              <a:buFont typeface="East Sea Dokdo"/>
              <a:buNone/>
              <a:defRPr sz="4800" b="0" i="0" u="none" strike="noStrike" cap="none">
                <a:solidFill>
                  <a:schemeClr val="dk1"/>
                </a:solidFill>
                <a:latin typeface="East Sea Dokdo"/>
                <a:ea typeface="East Sea Dokdo"/>
                <a:cs typeface="East Sea Dokdo"/>
                <a:sym typeface="East Sea Dokdo"/>
              </a:defRPr>
            </a:lvl5pPr>
            <a:lvl6pPr marR="0" lvl="5" algn="ctr" rtl="0">
              <a:lnSpc>
                <a:spcPct val="100000"/>
              </a:lnSpc>
              <a:spcBef>
                <a:spcPts val="0"/>
              </a:spcBef>
              <a:spcAft>
                <a:spcPts val="0"/>
              </a:spcAft>
              <a:buClr>
                <a:schemeClr val="dk1"/>
              </a:buClr>
              <a:buSzPts val="4800"/>
              <a:buFont typeface="East Sea Dokdo"/>
              <a:buNone/>
              <a:defRPr sz="4800" b="0" i="0" u="none" strike="noStrike" cap="none">
                <a:solidFill>
                  <a:schemeClr val="dk1"/>
                </a:solidFill>
                <a:latin typeface="East Sea Dokdo"/>
                <a:ea typeface="East Sea Dokdo"/>
                <a:cs typeface="East Sea Dokdo"/>
                <a:sym typeface="East Sea Dokdo"/>
              </a:defRPr>
            </a:lvl6pPr>
            <a:lvl7pPr marR="0" lvl="6" algn="ctr" rtl="0">
              <a:lnSpc>
                <a:spcPct val="100000"/>
              </a:lnSpc>
              <a:spcBef>
                <a:spcPts val="0"/>
              </a:spcBef>
              <a:spcAft>
                <a:spcPts val="0"/>
              </a:spcAft>
              <a:buClr>
                <a:schemeClr val="dk1"/>
              </a:buClr>
              <a:buSzPts val="4800"/>
              <a:buFont typeface="East Sea Dokdo"/>
              <a:buNone/>
              <a:defRPr sz="4800" b="0" i="0" u="none" strike="noStrike" cap="none">
                <a:solidFill>
                  <a:schemeClr val="dk1"/>
                </a:solidFill>
                <a:latin typeface="East Sea Dokdo"/>
                <a:ea typeface="East Sea Dokdo"/>
                <a:cs typeface="East Sea Dokdo"/>
                <a:sym typeface="East Sea Dokdo"/>
              </a:defRPr>
            </a:lvl7pPr>
            <a:lvl8pPr marR="0" lvl="7" algn="ctr" rtl="0">
              <a:lnSpc>
                <a:spcPct val="100000"/>
              </a:lnSpc>
              <a:spcBef>
                <a:spcPts val="0"/>
              </a:spcBef>
              <a:spcAft>
                <a:spcPts val="0"/>
              </a:spcAft>
              <a:buClr>
                <a:schemeClr val="dk1"/>
              </a:buClr>
              <a:buSzPts val="4800"/>
              <a:buFont typeface="East Sea Dokdo"/>
              <a:buNone/>
              <a:defRPr sz="4800" b="0" i="0" u="none" strike="noStrike" cap="none">
                <a:solidFill>
                  <a:schemeClr val="dk1"/>
                </a:solidFill>
                <a:latin typeface="East Sea Dokdo"/>
                <a:ea typeface="East Sea Dokdo"/>
                <a:cs typeface="East Sea Dokdo"/>
                <a:sym typeface="East Sea Dokdo"/>
              </a:defRPr>
            </a:lvl8pPr>
            <a:lvl9pPr marR="0" lvl="8" algn="ctr" rtl="0">
              <a:lnSpc>
                <a:spcPct val="100000"/>
              </a:lnSpc>
              <a:spcBef>
                <a:spcPts val="0"/>
              </a:spcBef>
              <a:spcAft>
                <a:spcPts val="0"/>
              </a:spcAft>
              <a:buClr>
                <a:schemeClr val="dk1"/>
              </a:buClr>
              <a:buSzPts val="4800"/>
              <a:buFont typeface="East Sea Dokdo"/>
              <a:buNone/>
              <a:defRPr sz="4800" b="0" i="0" u="none" strike="noStrike" cap="none">
                <a:solidFill>
                  <a:schemeClr val="dk1"/>
                </a:solidFill>
                <a:latin typeface="East Sea Dokdo"/>
                <a:ea typeface="East Sea Dokdo"/>
                <a:cs typeface="East Sea Dokdo"/>
                <a:sym typeface="East Sea Dokdo"/>
              </a:defRPr>
            </a:lvl9pPr>
          </a:lstStyle>
          <a:p>
            <a:r>
              <a:rPr lang="en-US" altLang="zh-CN" sz="2800" dirty="0">
                <a:solidFill>
                  <a:srgbClr val="C00000"/>
                </a:solidFill>
                <a:latin typeface="方正颜真卿楷书 简繁" panose="02000500000000000000" pitchFamily="2" charset="-122"/>
                <a:ea typeface="方正颜真卿楷书 简繁" panose="02000500000000000000" pitchFamily="2" charset="-122"/>
              </a:rPr>
              <a:t>2. </a:t>
            </a:r>
            <a:r>
              <a:rPr lang="zh-CN" altLang="en-US" sz="2800" dirty="0">
                <a:solidFill>
                  <a:srgbClr val="C00000"/>
                </a:solidFill>
                <a:latin typeface="方正颜真卿楷书 简繁" panose="02000500000000000000" pitchFamily="2" charset="-122"/>
                <a:ea typeface="方正颜真卿楷书 简繁" panose="02000500000000000000" pitchFamily="2" charset="-122"/>
              </a:rPr>
              <a:t>备货损失、没有营收</a:t>
            </a:r>
          </a:p>
        </p:txBody>
      </p:sp>
      <p:sp>
        <p:nvSpPr>
          <p:cNvPr id="16" name="Google Shape;151;p27">
            <a:extLst>
              <a:ext uri="{FF2B5EF4-FFF2-40B4-BE49-F238E27FC236}">
                <a16:creationId xmlns:a16="http://schemas.microsoft.com/office/drawing/2014/main" id="{B3BC0188-773C-4A9C-B143-F1ECB69E9D28}"/>
              </a:ext>
            </a:extLst>
          </p:cNvPr>
          <p:cNvSpPr txBox="1">
            <a:spLocks/>
          </p:cNvSpPr>
          <p:nvPr/>
        </p:nvSpPr>
        <p:spPr>
          <a:xfrm>
            <a:off x="3110438" y="1257647"/>
            <a:ext cx="5303889" cy="146707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800"/>
              <a:buFont typeface="East Sea Dokdo"/>
              <a:buNone/>
              <a:defRPr sz="4800" b="0" i="0" u="none" strike="noStrike" cap="none">
                <a:solidFill>
                  <a:schemeClr val="dk1"/>
                </a:solidFill>
                <a:latin typeface="East Sea Dokdo"/>
                <a:ea typeface="East Sea Dokdo"/>
                <a:cs typeface="East Sea Dokdo"/>
                <a:sym typeface="East Sea Dokdo"/>
              </a:defRPr>
            </a:lvl1pPr>
            <a:lvl2pPr marR="0" lvl="1" algn="ctr" rtl="0">
              <a:lnSpc>
                <a:spcPct val="100000"/>
              </a:lnSpc>
              <a:spcBef>
                <a:spcPts val="0"/>
              </a:spcBef>
              <a:spcAft>
                <a:spcPts val="0"/>
              </a:spcAft>
              <a:buClr>
                <a:schemeClr val="dk1"/>
              </a:buClr>
              <a:buSzPts val="4800"/>
              <a:buFont typeface="East Sea Dokdo"/>
              <a:buNone/>
              <a:defRPr sz="4800" b="0" i="0" u="none" strike="noStrike" cap="none">
                <a:solidFill>
                  <a:schemeClr val="dk1"/>
                </a:solidFill>
                <a:latin typeface="East Sea Dokdo"/>
                <a:ea typeface="East Sea Dokdo"/>
                <a:cs typeface="East Sea Dokdo"/>
                <a:sym typeface="East Sea Dokdo"/>
              </a:defRPr>
            </a:lvl2pPr>
            <a:lvl3pPr marR="0" lvl="2" algn="ctr" rtl="0">
              <a:lnSpc>
                <a:spcPct val="100000"/>
              </a:lnSpc>
              <a:spcBef>
                <a:spcPts val="0"/>
              </a:spcBef>
              <a:spcAft>
                <a:spcPts val="0"/>
              </a:spcAft>
              <a:buClr>
                <a:schemeClr val="dk1"/>
              </a:buClr>
              <a:buSzPts val="4800"/>
              <a:buFont typeface="East Sea Dokdo"/>
              <a:buNone/>
              <a:defRPr sz="4800" b="0" i="0" u="none" strike="noStrike" cap="none">
                <a:solidFill>
                  <a:schemeClr val="dk1"/>
                </a:solidFill>
                <a:latin typeface="East Sea Dokdo"/>
                <a:ea typeface="East Sea Dokdo"/>
                <a:cs typeface="East Sea Dokdo"/>
                <a:sym typeface="East Sea Dokdo"/>
              </a:defRPr>
            </a:lvl3pPr>
            <a:lvl4pPr marR="0" lvl="3" algn="ctr" rtl="0">
              <a:lnSpc>
                <a:spcPct val="100000"/>
              </a:lnSpc>
              <a:spcBef>
                <a:spcPts val="0"/>
              </a:spcBef>
              <a:spcAft>
                <a:spcPts val="0"/>
              </a:spcAft>
              <a:buClr>
                <a:schemeClr val="dk1"/>
              </a:buClr>
              <a:buSzPts val="4800"/>
              <a:buFont typeface="East Sea Dokdo"/>
              <a:buNone/>
              <a:defRPr sz="4800" b="0" i="0" u="none" strike="noStrike" cap="none">
                <a:solidFill>
                  <a:schemeClr val="dk1"/>
                </a:solidFill>
                <a:latin typeface="East Sea Dokdo"/>
                <a:ea typeface="East Sea Dokdo"/>
                <a:cs typeface="East Sea Dokdo"/>
                <a:sym typeface="East Sea Dokdo"/>
              </a:defRPr>
            </a:lvl4pPr>
            <a:lvl5pPr marR="0" lvl="4" algn="ctr" rtl="0">
              <a:lnSpc>
                <a:spcPct val="100000"/>
              </a:lnSpc>
              <a:spcBef>
                <a:spcPts val="0"/>
              </a:spcBef>
              <a:spcAft>
                <a:spcPts val="0"/>
              </a:spcAft>
              <a:buClr>
                <a:schemeClr val="dk1"/>
              </a:buClr>
              <a:buSzPts val="4800"/>
              <a:buFont typeface="East Sea Dokdo"/>
              <a:buNone/>
              <a:defRPr sz="4800" b="0" i="0" u="none" strike="noStrike" cap="none">
                <a:solidFill>
                  <a:schemeClr val="dk1"/>
                </a:solidFill>
                <a:latin typeface="East Sea Dokdo"/>
                <a:ea typeface="East Sea Dokdo"/>
                <a:cs typeface="East Sea Dokdo"/>
                <a:sym typeface="East Sea Dokdo"/>
              </a:defRPr>
            </a:lvl5pPr>
            <a:lvl6pPr marR="0" lvl="5" algn="ctr" rtl="0">
              <a:lnSpc>
                <a:spcPct val="100000"/>
              </a:lnSpc>
              <a:spcBef>
                <a:spcPts val="0"/>
              </a:spcBef>
              <a:spcAft>
                <a:spcPts val="0"/>
              </a:spcAft>
              <a:buClr>
                <a:schemeClr val="dk1"/>
              </a:buClr>
              <a:buSzPts val="4800"/>
              <a:buFont typeface="East Sea Dokdo"/>
              <a:buNone/>
              <a:defRPr sz="4800" b="0" i="0" u="none" strike="noStrike" cap="none">
                <a:solidFill>
                  <a:schemeClr val="dk1"/>
                </a:solidFill>
                <a:latin typeface="East Sea Dokdo"/>
                <a:ea typeface="East Sea Dokdo"/>
                <a:cs typeface="East Sea Dokdo"/>
                <a:sym typeface="East Sea Dokdo"/>
              </a:defRPr>
            </a:lvl6pPr>
            <a:lvl7pPr marR="0" lvl="6" algn="ctr" rtl="0">
              <a:lnSpc>
                <a:spcPct val="100000"/>
              </a:lnSpc>
              <a:spcBef>
                <a:spcPts val="0"/>
              </a:spcBef>
              <a:spcAft>
                <a:spcPts val="0"/>
              </a:spcAft>
              <a:buClr>
                <a:schemeClr val="dk1"/>
              </a:buClr>
              <a:buSzPts val="4800"/>
              <a:buFont typeface="East Sea Dokdo"/>
              <a:buNone/>
              <a:defRPr sz="4800" b="0" i="0" u="none" strike="noStrike" cap="none">
                <a:solidFill>
                  <a:schemeClr val="dk1"/>
                </a:solidFill>
                <a:latin typeface="East Sea Dokdo"/>
                <a:ea typeface="East Sea Dokdo"/>
                <a:cs typeface="East Sea Dokdo"/>
                <a:sym typeface="East Sea Dokdo"/>
              </a:defRPr>
            </a:lvl7pPr>
            <a:lvl8pPr marR="0" lvl="7" algn="ctr" rtl="0">
              <a:lnSpc>
                <a:spcPct val="100000"/>
              </a:lnSpc>
              <a:spcBef>
                <a:spcPts val="0"/>
              </a:spcBef>
              <a:spcAft>
                <a:spcPts val="0"/>
              </a:spcAft>
              <a:buClr>
                <a:schemeClr val="dk1"/>
              </a:buClr>
              <a:buSzPts val="4800"/>
              <a:buFont typeface="East Sea Dokdo"/>
              <a:buNone/>
              <a:defRPr sz="4800" b="0" i="0" u="none" strike="noStrike" cap="none">
                <a:solidFill>
                  <a:schemeClr val="dk1"/>
                </a:solidFill>
                <a:latin typeface="East Sea Dokdo"/>
                <a:ea typeface="East Sea Dokdo"/>
                <a:cs typeface="East Sea Dokdo"/>
                <a:sym typeface="East Sea Dokdo"/>
              </a:defRPr>
            </a:lvl8pPr>
            <a:lvl9pPr marR="0" lvl="8" algn="ctr" rtl="0">
              <a:lnSpc>
                <a:spcPct val="100000"/>
              </a:lnSpc>
              <a:spcBef>
                <a:spcPts val="0"/>
              </a:spcBef>
              <a:spcAft>
                <a:spcPts val="0"/>
              </a:spcAft>
              <a:buClr>
                <a:schemeClr val="dk1"/>
              </a:buClr>
              <a:buSzPts val="4800"/>
              <a:buFont typeface="East Sea Dokdo"/>
              <a:buNone/>
              <a:defRPr sz="4800" b="0" i="0" u="none" strike="noStrike" cap="none">
                <a:solidFill>
                  <a:schemeClr val="dk1"/>
                </a:solidFill>
                <a:latin typeface="East Sea Dokdo"/>
                <a:ea typeface="East Sea Dokdo"/>
                <a:cs typeface="East Sea Dokdo"/>
                <a:sym typeface="East Sea Dokdo"/>
              </a:defRPr>
            </a:lvl9pPr>
          </a:lstStyle>
          <a:p>
            <a:pPr algn="l">
              <a:buSzPct val="100000"/>
            </a:pPr>
            <a:r>
              <a:rPr lang="zh-CN" altLang="en-US" sz="1800" dirty="0">
                <a:solidFill>
                  <a:schemeClr val="tx1"/>
                </a:solidFill>
                <a:latin typeface="方正清刻本悦宋简体" panose="02000000000000000000" pitchFamily="2" charset="-122"/>
                <a:ea typeface="方正清刻本悦宋简体" panose="02000000000000000000" pitchFamily="2" charset="-122"/>
              </a:rPr>
              <a:t>市商务局联合市场监管局从</a:t>
            </a:r>
            <a:r>
              <a:rPr lang="en-US" altLang="zh-CN" sz="1800" dirty="0">
                <a:solidFill>
                  <a:schemeClr val="tx1"/>
                </a:solidFill>
                <a:latin typeface="方正清刻本悦宋简体" panose="02000000000000000000" pitchFamily="2" charset="-122"/>
                <a:ea typeface="方正清刻本悦宋简体" panose="02000000000000000000" pitchFamily="2" charset="-122"/>
              </a:rPr>
              <a:t>2</a:t>
            </a:r>
            <a:r>
              <a:rPr lang="zh-CN" altLang="en-US" sz="1800" dirty="0">
                <a:solidFill>
                  <a:schemeClr val="tx1"/>
                </a:solidFill>
                <a:latin typeface="方正清刻本悦宋简体" panose="02000000000000000000" pitchFamily="2" charset="-122"/>
                <a:ea typeface="方正清刻本悦宋简体" panose="02000000000000000000" pitchFamily="2" charset="-122"/>
              </a:rPr>
              <a:t>月</a:t>
            </a:r>
            <a:r>
              <a:rPr lang="en-US" altLang="zh-CN" sz="1800" dirty="0">
                <a:solidFill>
                  <a:schemeClr val="tx1"/>
                </a:solidFill>
                <a:latin typeface="方正清刻本悦宋简体" panose="02000000000000000000" pitchFamily="2" charset="-122"/>
                <a:ea typeface="方正清刻本悦宋简体" panose="02000000000000000000" pitchFamily="2" charset="-122"/>
              </a:rPr>
              <a:t>6</a:t>
            </a:r>
            <a:r>
              <a:rPr lang="zh-CN" altLang="en-US" sz="1800" dirty="0">
                <a:solidFill>
                  <a:schemeClr val="tx1"/>
                </a:solidFill>
                <a:latin typeface="方正清刻本悦宋简体" panose="02000000000000000000" pitchFamily="2" charset="-122"/>
                <a:ea typeface="方正清刻本悦宋简体" panose="02000000000000000000" pitchFamily="2" charset="-122"/>
              </a:rPr>
              <a:t>日起组织了</a:t>
            </a:r>
            <a:r>
              <a:rPr lang="en-US" altLang="zh-CN" sz="1800" dirty="0">
                <a:solidFill>
                  <a:schemeClr val="tx1"/>
                </a:solidFill>
                <a:latin typeface="方正清刻本悦宋简体" panose="02000000000000000000" pitchFamily="2" charset="-122"/>
                <a:ea typeface="方正清刻本悦宋简体" panose="02000000000000000000" pitchFamily="2" charset="-122"/>
              </a:rPr>
              <a:t>58</a:t>
            </a:r>
            <a:r>
              <a:rPr lang="zh-CN" altLang="en-US" sz="1800" dirty="0">
                <a:solidFill>
                  <a:schemeClr val="tx1"/>
                </a:solidFill>
                <a:latin typeface="方正清刻本悦宋简体" panose="02000000000000000000" pitchFamily="2" charset="-122"/>
                <a:ea typeface="方正清刻本悦宋简体" panose="02000000000000000000" pitchFamily="2" charset="-122"/>
              </a:rPr>
              <a:t>家餐饮企业为企事业单位开展供配餐服务。</a:t>
            </a:r>
          </a:p>
        </p:txBody>
      </p:sp>
      <p:pic>
        <p:nvPicPr>
          <p:cNvPr id="7" name="图片 6">
            <a:extLst>
              <a:ext uri="{FF2B5EF4-FFF2-40B4-BE49-F238E27FC236}">
                <a16:creationId xmlns:a16="http://schemas.microsoft.com/office/drawing/2014/main" id="{FF4E5FA3-501F-4C33-AADD-13B632230190}"/>
              </a:ext>
            </a:extLst>
          </p:cNvPr>
          <p:cNvPicPr>
            <a:picLocks noChangeAspect="1"/>
          </p:cNvPicPr>
          <p:nvPr/>
        </p:nvPicPr>
        <p:blipFill>
          <a:blip r:embed="rId5"/>
          <a:stretch>
            <a:fillRect/>
          </a:stretch>
        </p:blipFill>
        <p:spPr>
          <a:xfrm>
            <a:off x="2771468" y="2215533"/>
            <a:ext cx="901163" cy="792440"/>
          </a:xfrm>
          <a:prstGeom prst="rect">
            <a:avLst/>
          </a:prstGeom>
        </p:spPr>
      </p:pic>
      <p:sp>
        <p:nvSpPr>
          <p:cNvPr id="8" name="Google Shape;151;p27">
            <a:extLst>
              <a:ext uri="{FF2B5EF4-FFF2-40B4-BE49-F238E27FC236}">
                <a16:creationId xmlns:a16="http://schemas.microsoft.com/office/drawing/2014/main" id="{3DE6CCBE-CC37-4699-9009-9FE4F5F7885F}"/>
              </a:ext>
            </a:extLst>
          </p:cNvPr>
          <p:cNvSpPr txBox="1">
            <a:spLocks/>
          </p:cNvSpPr>
          <p:nvPr/>
        </p:nvSpPr>
        <p:spPr>
          <a:xfrm>
            <a:off x="3842326" y="2175746"/>
            <a:ext cx="4758279" cy="92743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800"/>
              <a:buFont typeface="East Sea Dokdo"/>
              <a:buNone/>
              <a:defRPr sz="4800" b="0" i="0" u="none" strike="noStrike" cap="none">
                <a:solidFill>
                  <a:schemeClr val="dk1"/>
                </a:solidFill>
                <a:latin typeface="East Sea Dokdo"/>
                <a:ea typeface="East Sea Dokdo"/>
                <a:cs typeface="East Sea Dokdo"/>
                <a:sym typeface="East Sea Dokdo"/>
              </a:defRPr>
            </a:lvl1pPr>
            <a:lvl2pPr marR="0" lvl="1" algn="ctr" rtl="0">
              <a:lnSpc>
                <a:spcPct val="100000"/>
              </a:lnSpc>
              <a:spcBef>
                <a:spcPts val="0"/>
              </a:spcBef>
              <a:spcAft>
                <a:spcPts val="0"/>
              </a:spcAft>
              <a:buClr>
                <a:schemeClr val="dk1"/>
              </a:buClr>
              <a:buSzPts val="4800"/>
              <a:buFont typeface="East Sea Dokdo"/>
              <a:buNone/>
              <a:defRPr sz="4800" b="0" i="0" u="none" strike="noStrike" cap="none">
                <a:solidFill>
                  <a:schemeClr val="dk1"/>
                </a:solidFill>
                <a:latin typeface="East Sea Dokdo"/>
                <a:ea typeface="East Sea Dokdo"/>
                <a:cs typeface="East Sea Dokdo"/>
                <a:sym typeface="East Sea Dokdo"/>
              </a:defRPr>
            </a:lvl2pPr>
            <a:lvl3pPr marR="0" lvl="2" algn="ctr" rtl="0">
              <a:lnSpc>
                <a:spcPct val="100000"/>
              </a:lnSpc>
              <a:spcBef>
                <a:spcPts val="0"/>
              </a:spcBef>
              <a:spcAft>
                <a:spcPts val="0"/>
              </a:spcAft>
              <a:buClr>
                <a:schemeClr val="dk1"/>
              </a:buClr>
              <a:buSzPts val="4800"/>
              <a:buFont typeface="East Sea Dokdo"/>
              <a:buNone/>
              <a:defRPr sz="4800" b="0" i="0" u="none" strike="noStrike" cap="none">
                <a:solidFill>
                  <a:schemeClr val="dk1"/>
                </a:solidFill>
                <a:latin typeface="East Sea Dokdo"/>
                <a:ea typeface="East Sea Dokdo"/>
                <a:cs typeface="East Sea Dokdo"/>
                <a:sym typeface="East Sea Dokdo"/>
              </a:defRPr>
            </a:lvl3pPr>
            <a:lvl4pPr marR="0" lvl="3" algn="ctr" rtl="0">
              <a:lnSpc>
                <a:spcPct val="100000"/>
              </a:lnSpc>
              <a:spcBef>
                <a:spcPts val="0"/>
              </a:spcBef>
              <a:spcAft>
                <a:spcPts val="0"/>
              </a:spcAft>
              <a:buClr>
                <a:schemeClr val="dk1"/>
              </a:buClr>
              <a:buSzPts val="4800"/>
              <a:buFont typeface="East Sea Dokdo"/>
              <a:buNone/>
              <a:defRPr sz="4800" b="0" i="0" u="none" strike="noStrike" cap="none">
                <a:solidFill>
                  <a:schemeClr val="dk1"/>
                </a:solidFill>
                <a:latin typeface="East Sea Dokdo"/>
                <a:ea typeface="East Sea Dokdo"/>
                <a:cs typeface="East Sea Dokdo"/>
                <a:sym typeface="East Sea Dokdo"/>
              </a:defRPr>
            </a:lvl4pPr>
            <a:lvl5pPr marR="0" lvl="4" algn="ctr" rtl="0">
              <a:lnSpc>
                <a:spcPct val="100000"/>
              </a:lnSpc>
              <a:spcBef>
                <a:spcPts val="0"/>
              </a:spcBef>
              <a:spcAft>
                <a:spcPts val="0"/>
              </a:spcAft>
              <a:buClr>
                <a:schemeClr val="dk1"/>
              </a:buClr>
              <a:buSzPts val="4800"/>
              <a:buFont typeface="East Sea Dokdo"/>
              <a:buNone/>
              <a:defRPr sz="4800" b="0" i="0" u="none" strike="noStrike" cap="none">
                <a:solidFill>
                  <a:schemeClr val="dk1"/>
                </a:solidFill>
                <a:latin typeface="East Sea Dokdo"/>
                <a:ea typeface="East Sea Dokdo"/>
                <a:cs typeface="East Sea Dokdo"/>
                <a:sym typeface="East Sea Dokdo"/>
              </a:defRPr>
            </a:lvl5pPr>
            <a:lvl6pPr marR="0" lvl="5" algn="ctr" rtl="0">
              <a:lnSpc>
                <a:spcPct val="100000"/>
              </a:lnSpc>
              <a:spcBef>
                <a:spcPts val="0"/>
              </a:spcBef>
              <a:spcAft>
                <a:spcPts val="0"/>
              </a:spcAft>
              <a:buClr>
                <a:schemeClr val="dk1"/>
              </a:buClr>
              <a:buSzPts val="4800"/>
              <a:buFont typeface="East Sea Dokdo"/>
              <a:buNone/>
              <a:defRPr sz="4800" b="0" i="0" u="none" strike="noStrike" cap="none">
                <a:solidFill>
                  <a:schemeClr val="dk1"/>
                </a:solidFill>
                <a:latin typeface="East Sea Dokdo"/>
                <a:ea typeface="East Sea Dokdo"/>
                <a:cs typeface="East Sea Dokdo"/>
                <a:sym typeface="East Sea Dokdo"/>
              </a:defRPr>
            </a:lvl6pPr>
            <a:lvl7pPr marR="0" lvl="6" algn="ctr" rtl="0">
              <a:lnSpc>
                <a:spcPct val="100000"/>
              </a:lnSpc>
              <a:spcBef>
                <a:spcPts val="0"/>
              </a:spcBef>
              <a:spcAft>
                <a:spcPts val="0"/>
              </a:spcAft>
              <a:buClr>
                <a:schemeClr val="dk1"/>
              </a:buClr>
              <a:buSzPts val="4800"/>
              <a:buFont typeface="East Sea Dokdo"/>
              <a:buNone/>
              <a:defRPr sz="4800" b="0" i="0" u="none" strike="noStrike" cap="none">
                <a:solidFill>
                  <a:schemeClr val="dk1"/>
                </a:solidFill>
                <a:latin typeface="East Sea Dokdo"/>
                <a:ea typeface="East Sea Dokdo"/>
                <a:cs typeface="East Sea Dokdo"/>
                <a:sym typeface="East Sea Dokdo"/>
              </a:defRPr>
            </a:lvl7pPr>
            <a:lvl8pPr marR="0" lvl="7" algn="ctr" rtl="0">
              <a:lnSpc>
                <a:spcPct val="100000"/>
              </a:lnSpc>
              <a:spcBef>
                <a:spcPts val="0"/>
              </a:spcBef>
              <a:spcAft>
                <a:spcPts val="0"/>
              </a:spcAft>
              <a:buClr>
                <a:schemeClr val="dk1"/>
              </a:buClr>
              <a:buSzPts val="4800"/>
              <a:buFont typeface="East Sea Dokdo"/>
              <a:buNone/>
              <a:defRPr sz="4800" b="0" i="0" u="none" strike="noStrike" cap="none">
                <a:solidFill>
                  <a:schemeClr val="dk1"/>
                </a:solidFill>
                <a:latin typeface="East Sea Dokdo"/>
                <a:ea typeface="East Sea Dokdo"/>
                <a:cs typeface="East Sea Dokdo"/>
                <a:sym typeface="East Sea Dokdo"/>
              </a:defRPr>
            </a:lvl8pPr>
            <a:lvl9pPr marR="0" lvl="8" algn="ctr" rtl="0">
              <a:lnSpc>
                <a:spcPct val="100000"/>
              </a:lnSpc>
              <a:spcBef>
                <a:spcPts val="0"/>
              </a:spcBef>
              <a:spcAft>
                <a:spcPts val="0"/>
              </a:spcAft>
              <a:buClr>
                <a:schemeClr val="dk1"/>
              </a:buClr>
              <a:buSzPts val="4800"/>
              <a:buFont typeface="East Sea Dokdo"/>
              <a:buNone/>
              <a:defRPr sz="4800" b="0" i="0" u="none" strike="noStrike" cap="none">
                <a:solidFill>
                  <a:schemeClr val="dk1"/>
                </a:solidFill>
                <a:latin typeface="East Sea Dokdo"/>
                <a:ea typeface="East Sea Dokdo"/>
                <a:cs typeface="East Sea Dokdo"/>
                <a:sym typeface="East Sea Dokdo"/>
              </a:defRPr>
            </a:lvl9pPr>
          </a:lstStyle>
          <a:p>
            <a:pPr algn="l">
              <a:buSzPct val="100000"/>
            </a:pPr>
            <a:r>
              <a:rPr lang="zh-CN" altLang="en-US" sz="1600" dirty="0">
                <a:solidFill>
                  <a:schemeClr val="tx1">
                    <a:lumMod val="65000"/>
                    <a:lumOff val="35000"/>
                  </a:schemeClr>
                </a:solidFill>
                <a:latin typeface="方正清刻本悦宋简体" panose="02000000000000000000" pitchFamily="2" charset="-122"/>
                <a:ea typeface="方正清刻本悦宋简体" panose="02000000000000000000" pitchFamily="2" charset="-122"/>
              </a:rPr>
              <a:t>疫情期间，为米市街道、大唐巷等多个社区的工作人员、志愿者们提供中餐；安排专人烹饪，准时送达，为坚守岗位的劳动者们送去暖暖的关怀。</a:t>
            </a:r>
          </a:p>
        </p:txBody>
      </p:sp>
      <p:pic>
        <p:nvPicPr>
          <p:cNvPr id="9" name="图片 8">
            <a:extLst>
              <a:ext uri="{FF2B5EF4-FFF2-40B4-BE49-F238E27FC236}">
                <a16:creationId xmlns:a16="http://schemas.microsoft.com/office/drawing/2014/main" id="{5A183635-B4F8-4575-BD8D-04B038C9A2EE}"/>
              </a:ext>
            </a:extLst>
          </p:cNvPr>
          <p:cNvPicPr>
            <a:picLocks noChangeAspect="1"/>
          </p:cNvPicPr>
          <p:nvPr/>
        </p:nvPicPr>
        <p:blipFill>
          <a:blip r:embed="rId6"/>
          <a:stretch>
            <a:fillRect/>
          </a:stretch>
        </p:blipFill>
        <p:spPr>
          <a:xfrm>
            <a:off x="7168162" y="3234976"/>
            <a:ext cx="1246165" cy="1110789"/>
          </a:xfrm>
          <a:prstGeom prst="rect">
            <a:avLst/>
          </a:prstGeom>
        </p:spPr>
      </p:pic>
      <p:sp>
        <p:nvSpPr>
          <p:cNvPr id="10" name="Google Shape;151;p27">
            <a:extLst>
              <a:ext uri="{FF2B5EF4-FFF2-40B4-BE49-F238E27FC236}">
                <a16:creationId xmlns:a16="http://schemas.microsoft.com/office/drawing/2014/main" id="{00CA74EA-6C7E-4225-99A1-0B118C21E00C}"/>
              </a:ext>
            </a:extLst>
          </p:cNvPr>
          <p:cNvSpPr txBox="1">
            <a:spLocks/>
          </p:cNvSpPr>
          <p:nvPr/>
        </p:nvSpPr>
        <p:spPr>
          <a:xfrm>
            <a:off x="603462" y="3449605"/>
            <a:ext cx="6323066" cy="92743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800"/>
              <a:buFont typeface="East Sea Dokdo"/>
              <a:buNone/>
              <a:defRPr sz="4800" b="0" i="0" u="none" strike="noStrike" cap="none">
                <a:solidFill>
                  <a:schemeClr val="dk1"/>
                </a:solidFill>
                <a:latin typeface="East Sea Dokdo"/>
                <a:ea typeface="East Sea Dokdo"/>
                <a:cs typeface="East Sea Dokdo"/>
                <a:sym typeface="East Sea Dokdo"/>
              </a:defRPr>
            </a:lvl1pPr>
            <a:lvl2pPr marR="0" lvl="1" algn="ctr" rtl="0">
              <a:lnSpc>
                <a:spcPct val="100000"/>
              </a:lnSpc>
              <a:spcBef>
                <a:spcPts val="0"/>
              </a:spcBef>
              <a:spcAft>
                <a:spcPts val="0"/>
              </a:spcAft>
              <a:buClr>
                <a:schemeClr val="dk1"/>
              </a:buClr>
              <a:buSzPts val="4800"/>
              <a:buFont typeface="East Sea Dokdo"/>
              <a:buNone/>
              <a:defRPr sz="4800" b="0" i="0" u="none" strike="noStrike" cap="none">
                <a:solidFill>
                  <a:schemeClr val="dk1"/>
                </a:solidFill>
                <a:latin typeface="East Sea Dokdo"/>
                <a:ea typeface="East Sea Dokdo"/>
                <a:cs typeface="East Sea Dokdo"/>
                <a:sym typeface="East Sea Dokdo"/>
              </a:defRPr>
            </a:lvl2pPr>
            <a:lvl3pPr marR="0" lvl="2" algn="ctr" rtl="0">
              <a:lnSpc>
                <a:spcPct val="100000"/>
              </a:lnSpc>
              <a:spcBef>
                <a:spcPts val="0"/>
              </a:spcBef>
              <a:spcAft>
                <a:spcPts val="0"/>
              </a:spcAft>
              <a:buClr>
                <a:schemeClr val="dk1"/>
              </a:buClr>
              <a:buSzPts val="4800"/>
              <a:buFont typeface="East Sea Dokdo"/>
              <a:buNone/>
              <a:defRPr sz="4800" b="0" i="0" u="none" strike="noStrike" cap="none">
                <a:solidFill>
                  <a:schemeClr val="dk1"/>
                </a:solidFill>
                <a:latin typeface="East Sea Dokdo"/>
                <a:ea typeface="East Sea Dokdo"/>
                <a:cs typeface="East Sea Dokdo"/>
                <a:sym typeface="East Sea Dokdo"/>
              </a:defRPr>
            </a:lvl3pPr>
            <a:lvl4pPr marR="0" lvl="3" algn="ctr" rtl="0">
              <a:lnSpc>
                <a:spcPct val="100000"/>
              </a:lnSpc>
              <a:spcBef>
                <a:spcPts val="0"/>
              </a:spcBef>
              <a:spcAft>
                <a:spcPts val="0"/>
              </a:spcAft>
              <a:buClr>
                <a:schemeClr val="dk1"/>
              </a:buClr>
              <a:buSzPts val="4800"/>
              <a:buFont typeface="East Sea Dokdo"/>
              <a:buNone/>
              <a:defRPr sz="4800" b="0" i="0" u="none" strike="noStrike" cap="none">
                <a:solidFill>
                  <a:schemeClr val="dk1"/>
                </a:solidFill>
                <a:latin typeface="East Sea Dokdo"/>
                <a:ea typeface="East Sea Dokdo"/>
                <a:cs typeface="East Sea Dokdo"/>
                <a:sym typeface="East Sea Dokdo"/>
              </a:defRPr>
            </a:lvl4pPr>
            <a:lvl5pPr marR="0" lvl="4" algn="ctr" rtl="0">
              <a:lnSpc>
                <a:spcPct val="100000"/>
              </a:lnSpc>
              <a:spcBef>
                <a:spcPts val="0"/>
              </a:spcBef>
              <a:spcAft>
                <a:spcPts val="0"/>
              </a:spcAft>
              <a:buClr>
                <a:schemeClr val="dk1"/>
              </a:buClr>
              <a:buSzPts val="4800"/>
              <a:buFont typeface="East Sea Dokdo"/>
              <a:buNone/>
              <a:defRPr sz="4800" b="0" i="0" u="none" strike="noStrike" cap="none">
                <a:solidFill>
                  <a:schemeClr val="dk1"/>
                </a:solidFill>
                <a:latin typeface="East Sea Dokdo"/>
                <a:ea typeface="East Sea Dokdo"/>
                <a:cs typeface="East Sea Dokdo"/>
                <a:sym typeface="East Sea Dokdo"/>
              </a:defRPr>
            </a:lvl5pPr>
            <a:lvl6pPr marR="0" lvl="5" algn="ctr" rtl="0">
              <a:lnSpc>
                <a:spcPct val="100000"/>
              </a:lnSpc>
              <a:spcBef>
                <a:spcPts val="0"/>
              </a:spcBef>
              <a:spcAft>
                <a:spcPts val="0"/>
              </a:spcAft>
              <a:buClr>
                <a:schemeClr val="dk1"/>
              </a:buClr>
              <a:buSzPts val="4800"/>
              <a:buFont typeface="East Sea Dokdo"/>
              <a:buNone/>
              <a:defRPr sz="4800" b="0" i="0" u="none" strike="noStrike" cap="none">
                <a:solidFill>
                  <a:schemeClr val="dk1"/>
                </a:solidFill>
                <a:latin typeface="East Sea Dokdo"/>
                <a:ea typeface="East Sea Dokdo"/>
                <a:cs typeface="East Sea Dokdo"/>
                <a:sym typeface="East Sea Dokdo"/>
              </a:defRPr>
            </a:lvl6pPr>
            <a:lvl7pPr marR="0" lvl="6" algn="ctr" rtl="0">
              <a:lnSpc>
                <a:spcPct val="100000"/>
              </a:lnSpc>
              <a:spcBef>
                <a:spcPts val="0"/>
              </a:spcBef>
              <a:spcAft>
                <a:spcPts val="0"/>
              </a:spcAft>
              <a:buClr>
                <a:schemeClr val="dk1"/>
              </a:buClr>
              <a:buSzPts val="4800"/>
              <a:buFont typeface="East Sea Dokdo"/>
              <a:buNone/>
              <a:defRPr sz="4800" b="0" i="0" u="none" strike="noStrike" cap="none">
                <a:solidFill>
                  <a:schemeClr val="dk1"/>
                </a:solidFill>
                <a:latin typeface="East Sea Dokdo"/>
                <a:ea typeface="East Sea Dokdo"/>
                <a:cs typeface="East Sea Dokdo"/>
                <a:sym typeface="East Sea Dokdo"/>
              </a:defRPr>
            </a:lvl7pPr>
            <a:lvl8pPr marR="0" lvl="7" algn="ctr" rtl="0">
              <a:lnSpc>
                <a:spcPct val="100000"/>
              </a:lnSpc>
              <a:spcBef>
                <a:spcPts val="0"/>
              </a:spcBef>
              <a:spcAft>
                <a:spcPts val="0"/>
              </a:spcAft>
              <a:buClr>
                <a:schemeClr val="dk1"/>
              </a:buClr>
              <a:buSzPts val="4800"/>
              <a:buFont typeface="East Sea Dokdo"/>
              <a:buNone/>
              <a:defRPr sz="4800" b="0" i="0" u="none" strike="noStrike" cap="none">
                <a:solidFill>
                  <a:schemeClr val="dk1"/>
                </a:solidFill>
                <a:latin typeface="East Sea Dokdo"/>
                <a:ea typeface="East Sea Dokdo"/>
                <a:cs typeface="East Sea Dokdo"/>
                <a:sym typeface="East Sea Dokdo"/>
              </a:defRPr>
            </a:lvl8pPr>
            <a:lvl9pPr marR="0" lvl="8" algn="ctr" rtl="0">
              <a:lnSpc>
                <a:spcPct val="100000"/>
              </a:lnSpc>
              <a:spcBef>
                <a:spcPts val="0"/>
              </a:spcBef>
              <a:spcAft>
                <a:spcPts val="0"/>
              </a:spcAft>
              <a:buClr>
                <a:schemeClr val="dk1"/>
              </a:buClr>
              <a:buSzPts val="4800"/>
              <a:buFont typeface="East Sea Dokdo"/>
              <a:buNone/>
              <a:defRPr sz="4800" b="0" i="0" u="none" strike="noStrike" cap="none">
                <a:solidFill>
                  <a:schemeClr val="dk1"/>
                </a:solidFill>
                <a:latin typeface="East Sea Dokdo"/>
                <a:ea typeface="East Sea Dokdo"/>
                <a:cs typeface="East Sea Dokdo"/>
                <a:sym typeface="East Sea Dokdo"/>
              </a:defRPr>
            </a:lvl9pPr>
          </a:lstStyle>
          <a:p>
            <a:pPr algn="r">
              <a:buSzPct val="100000"/>
            </a:pPr>
            <a:r>
              <a:rPr lang="zh-CN" altLang="en-US" sz="1600" dirty="0">
                <a:solidFill>
                  <a:schemeClr val="tx1">
                    <a:lumMod val="65000"/>
                    <a:lumOff val="35000"/>
                  </a:schemeClr>
                </a:solidFill>
                <a:latin typeface="方正清刻本悦宋简体" panose="02000000000000000000" pitchFamily="2" charset="-122"/>
                <a:ea typeface="方正清刻本悦宋简体" panose="02000000000000000000" pitchFamily="2" charset="-122"/>
              </a:rPr>
              <a:t>跨湖楼向防疫管控点提供中饭；冠江楼组建“医护家属群”为医护家属赠送蔬菜；知味观利用自身优势生产速冻产品保障市民日常生活。</a:t>
            </a:r>
          </a:p>
        </p:txBody>
      </p:sp>
    </p:spTree>
    <p:extLst>
      <p:ext uri="{BB962C8B-B14F-4D97-AF65-F5344CB8AC3E}">
        <p14:creationId xmlns:p14="http://schemas.microsoft.com/office/powerpoint/2010/main" val="5884232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grpSp>
        <p:nvGrpSpPr>
          <p:cNvPr id="140" name="Google Shape;140;p26"/>
          <p:cNvGrpSpPr/>
          <p:nvPr/>
        </p:nvGrpSpPr>
        <p:grpSpPr>
          <a:xfrm>
            <a:off x="-236831" y="-331247"/>
            <a:ext cx="3347273" cy="3712148"/>
            <a:chOff x="248575" y="-104979"/>
            <a:chExt cx="2434026" cy="2699351"/>
          </a:xfrm>
        </p:grpSpPr>
        <p:pic>
          <p:nvPicPr>
            <p:cNvPr id="141" name="Google Shape;141;p26"/>
            <p:cNvPicPr preferRelativeResize="0"/>
            <p:nvPr/>
          </p:nvPicPr>
          <p:blipFill>
            <a:blip r:embed="rId3">
              <a:alphaModFix/>
            </a:blip>
            <a:stretch>
              <a:fillRect/>
            </a:stretch>
          </p:blipFill>
          <p:spPr>
            <a:xfrm>
              <a:off x="469775" y="131175"/>
              <a:ext cx="931550" cy="859550"/>
            </a:xfrm>
            <a:prstGeom prst="rect">
              <a:avLst/>
            </a:prstGeom>
            <a:noFill/>
            <a:ln>
              <a:noFill/>
            </a:ln>
          </p:spPr>
        </p:pic>
        <p:pic>
          <p:nvPicPr>
            <p:cNvPr id="142" name="Google Shape;142;p26"/>
            <p:cNvPicPr preferRelativeResize="0"/>
            <p:nvPr/>
          </p:nvPicPr>
          <p:blipFill rotWithShape="1">
            <a:blip r:embed="rId4">
              <a:alphaModFix/>
            </a:blip>
            <a:srcRect t="49" b="49"/>
            <a:stretch/>
          </p:blipFill>
          <p:spPr>
            <a:xfrm rot="9469572" flipH="1">
              <a:off x="601932" y="139221"/>
              <a:ext cx="1727313" cy="2210951"/>
            </a:xfrm>
            <a:prstGeom prst="rect">
              <a:avLst/>
            </a:prstGeom>
            <a:noFill/>
            <a:ln>
              <a:noFill/>
            </a:ln>
          </p:spPr>
        </p:pic>
      </p:grpSp>
      <p:sp>
        <p:nvSpPr>
          <p:cNvPr id="15" name="Google Shape;151;p27">
            <a:extLst>
              <a:ext uri="{FF2B5EF4-FFF2-40B4-BE49-F238E27FC236}">
                <a16:creationId xmlns:a16="http://schemas.microsoft.com/office/drawing/2014/main" id="{3A2AB36E-11CD-4D8A-BFE9-D3C7910DD9BA}"/>
              </a:ext>
            </a:extLst>
          </p:cNvPr>
          <p:cNvSpPr txBox="1">
            <a:spLocks/>
          </p:cNvSpPr>
          <p:nvPr/>
        </p:nvSpPr>
        <p:spPr>
          <a:xfrm>
            <a:off x="2346737" y="525465"/>
            <a:ext cx="6729900" cy="650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800"/>
              <a:buFont typeface="East Sea Dokdo"/>
              <a:buNone/>
              <a:defRPr sz="4800" b="0" i="0" u="none" strike="noStrike" cap="none">
                <a:solidFill>
                  <a:schemeClr val="dk1"/>
                </a:solidFill>
                <a:latin typeface="East Sea Dokdo"/>
                <a:ea typeface="East Sea Dokdo"/>
                <a:cs typeface="East Sea Dokdo"/>
                <a:sym typeface="East Sea Dokdo"/>
              </a:defRPr>
            </a:lvl1pPr>
            <a:lvl2pPr marR="0" lvl="1" algn="ctr" rtl="0">
              <a:lnSpc>
                <a:spcPct val="100000"/>
              </a:lnSpc>
              <a:spcBef>
                <a:spcPts val="0"/>
              </a:spcBef>
              <a:spcAft>
                <a:spcPts val="0"/>
              </a:spcAft>
              <a:buClr>
                <a:schemeClr val="dk1"/>
              </a:buClr>
              <a:buSzPts val="4800"/>
              <a:buFont typeface="East Sea Dokdo"/>
              <a:buNone/>
              <a:defRPr sz="4800" b="0" i="0" u="none" strike="noStrike" cap="none">
                <a:solidFill>
                  <a:schemeClr val="dk1"/>
                </a:solidFill>
                <a:latin typeface="East Sea Dokdo"/>
                <a:ea typeface="East Sea Dokdo"/>
                <a:cs typeface="East Sea Dokdo"/>
                <a:sym typeface="East Sea Dokdo"/>
              </a:defRPr>
            </a:lvl2pPr>
            <a:lvl3pPr marR="0" lvl="2" algn="ctr" rtl="0">
              <a:lnSpc>
                <a:spcPct val="100000"/>
              </a:lnSpc>
              <a:spcBef>
                <a:spcPts val="0"/>
              </a:spcBef>
              <a:spcAft>
                <a:spcPts val="0"/>
              </a:spcAft>
              <a:buClr>
                <a:schemeClr val="dk1"/>
              </a:buClr>
              <a:buSzPts val="4800"/>
              <a:buFont typeface="East Sea Dokdo"/>
              <a:buNone/>
              <a:defRPr sz="4800" b="0" i="0" u="none" strike="noStrike" cap="none">
                <a:solidFill>
                  <a:schemeClr val="dk1"/>
                </a:solidFill>
                <a:latin typeface="East Sea Dokdo"/>
                <a:ea typeface="East Sea Dokdo"/>
                <a:cs typeface="East Sea Dokdo"/>
                <a:sym typeface="East Sea Dokdo"/>
              </a:defRPr>
            </a:lvl3pPr>
            <a:lvl4pPr marR="0" lvl="3" algn="ctr" rtl="0">
              <a:lnSpc>
                <a:spcPct val="100000"/>
              </a:lnSpc>
              <a:spcBef>
                <a:spcPts val="0"/>
              </a:spcBef>
              <a:spcAft>
                <a:spcPts val="0"/>
              </a:spcAft>
              <a:buClr>
                <a:schemeClr val="dk1"/>
              </a:buClr>
              <a:buSzPts val="4800"/>
              <a:buFont typeface="East Sea Dokdo"/>
              <a:buNone/>
              <a:defRPr sz="4800" b="0" i="0" u="none" strike="noStrike" cap="none">
                <a:solidFill>
                  <a:schemeClr val="dk1"/>
                </a:solidFill>
                <a:latin typeface="East Sea Dokdo"/>
                <a:ea typeface="East Sea Dokdo"/>
                <a:cs typeface="East Sea Dokdo"/>
                <a:sym typeface="East Sea Dokdo"/>
              </a:defRPr>
            </a:lvl4pPr>
            <a:lvl5pPr marR="0" lvl="4" algn="ctr" rtl="0">
              <a:lnSpc>
                <a:spcPct val="100000"/>
              </a:lnSpc>
              <a:spcBef>
                <a:spcPts val="0"/>
              </a:spcBef>
              <a:spcAft>
                <a:spcPts val="0"/>
              </a:spcAft>
              <a:buClr>
                <a:schemeClr val="dk1"/>
              </a:buClr>
              <a:buSzPts val="4800"/>
              <a:buFont typeface="East Sea Dokdo"/>
              <a:buNone/>
              <a:defRPr sz="4800" b="0" i="0" u="none" strike="noStrike" cap="none">
                <a:solidFill>
                  <a:schemeClr val="dk1"/>
                </a:solidFill>
                <a:latin typeface="East Sea Dokdo"/>
                <a:ea typeface="East Sea Dokdo"/>
                <a:cs typeface="East Sea Dokdo"/>
                <a:sym typeface="East Sea Dokdo"/>
              </a:defRPr>
            </a:lvl5pPr>
            <a:lvl6pPr marR="0" lvl="5" algn="ctr" rtl="0">
              <a:lnSpc>
                <a:spcPct val="100000"/>
              </a:lnSpc>
              <a:spcBef>
                <a:spcPts val="0"/>
              </a:spcBef>
              <a:spcAft>
                <a:spcPts val="0"/>
              </a:spcAft>
              <a:buClr>
                <a:schemeClr val="dk1"/>
              </a:buClr>
              <a:buSzPts val="4800"/>
              <a:buFont typeface="East Sea Dokdo"/>
              <a:buNone/>
              <a:defRPr sz="4800" b="0" i="0" u="none" strike="noStrike" cap="none">
                <a:solidFill>
                  <a:schemeClr val="dk1"/>
                </a:solidFill>
                <a:latin typeface="East Sea Dokdo"/>
                <a:ea typeface="East Sea Dokdo"/>
                <a:cs typeface="East Sea Dokdo"/>
                <a:sym typeface="East Sea Dokdo"/>
              </a:defRPr>
            </a:lvl6pPr>
            <a:lvl7pPr marR="0" lvl="6" algn="ctr" rtl="0">
              <a:lnSpc>
                <a:spcPct val="100000"/>
              </a:lnSpc>
              <a:spcBef>
                <a:spcPts val="0"/>
              </a:spcBef>
              <a:spcAft>
                <a:spcPts val="0"/>
              </a:spcAft>
              <a:buClr>
                <a:schemeClr val="dk1"/>
              </a:buClr>
              <a:buSzPts val="4800"/>
              <a:buFont typeface="East Sea Dokdo"/>
              <a:buNone/>
              <a:defRPr sz="4800" b="0" i="0" u="none" strike="noStrike" cap="none">
                <a:solidFill>
                  <a:schemeClr val="dk1"/>
                </a:solidFill>
                <a:latin typeface="East Sea Dokdo"/>
                <a:ea typeface="East Sea Dokdo"/>
                <a:cs typeface="East Sea Dokdo"/>
                <a:sym typeface="East Sea Dokdo"/>
              </a:defRPr>
            </a:lvl7pPr>
            <a:lvl8pPr marR="0" lvl="7" algn="ctr" rtl="0">
              <a:lnSpc>
                <a:spcPct val="100000"/>
              </a:lnSpc>
              <a:spcBef>
                <a:spcPts val="0"/>
              </a:spcBef>
              <a:spcAft>
                <a:spcPts val="0"/>
              </a:spcAft>
              <a:buClr>
                <a:schemeClr val="dk1"/>
              </a:buClr>
              <a:buSzPts val="4800"/>
              <a:buFont typeface="East Sea Dokdo"/>
              <a:buNone/>
              <a:defRPr sz="4800" b="0" i="0" u="none" strike="noStrike" cap="none">
                <a:solidFill>
                  <a:schemeClr val="dk1"/>
                </a:solidFill>
                <a:latin typeface="East Sea Dokdo"/>
                <a:ea typeface="East Sea Dokdo"/>
                <a:cs typeface="East Sea Dokdo"/>
                <a:sym typeface="East Sea Dokdo"/>
              </a:defRPr>
            </a:lvl8pPr>
            <a:lvl9pPr marR="0" lvl="8" algn="ctr" rtl="0">
              <a:lnSpc>
                <a:spcPct val="100000"/>
              </a:lnSpc>
              <a:spcBef>
                <a:spcPts val="0"/>
              </a:spcBef>
              <a:spcAft>
                <a:spcPts val="0"/>
              </a:spcAft>
              <a:buClr>
                <a:schemeClr val="dk1"/>
              </a:buClr>
              <a:buSzPts val="4800"/>
              <a:buFont typeface="East Sea Dokdo"/>
              <a:buNone/>
              <a:defRPr sz="4800" b="0" i="0" u="none" strike="noStrike" cap="none">
                <a:solidFill>
                  <a:schemeClr val="dk1"/>
                </a:solidFill>
                <a:latin typeface="East Sea Dokdo"/>
                <a:ea typeface="East Sea Dokdo"/>
                <a:cs typeface="East Sea Dokdo"/>
                <a:sym typeface="East Sea Dokdo"/>
              </a:defRPr>
            </a:lvl9pPr>
          </a:lstStyle>
          <a:p>
            <a:r>
              <a:rPr lang="en-US" altLang="zh-CN" sz="2800" dirty="0">
                <a:solidFill>
                  <a:srgbClr val="C00000"/>
                </a:solidFill>
                <a:latin typeface="方正颜真卿楷书 简繁" panose="02000500000000000000" pitchFamily="2" charset="-122"/>
                <a:ea typeface="方正颜真卿楷书 简繁" panose="02000500000000000000" pitchFamily="2" charset="-122"/>
              </a:rPr>
              <a:t>3. </a:t>
            </a:r>
            <a:r>
              <a:rPr lang="zh-CN" altLang="en-US" sz="2800" dirty="0">
                <a:solidFill>
                  <a:srgbClr val="C00000"/>
                </a:solidFill>
                <a:latin typeface="方正颜真卿楷书 简繁" panose="02000500000000000000" pitchFamily="2" charset="-122"/>
                <a:ea typeface="方正颜真卿楷书 简繁" panose="02000500000000000000" pitchFamily="2" charset="-122"/>
              </a:rPr>
              <a:t>利用线上平台谋求发展</a:t>
            </a:r>
          </a:p>
        </p:txBody>
      </p:sp>
      <p:sp>
        <p:nvSpPr>
          <p:cNvPr id="16" name="Google Shape;151;p27">
            <a:extLst>
              <a:ext uri="{FF2B5EF4-FFF2-40B4-BE49-F238E27FC236}">
                <a16:creationId xmlns:a16="http://schemas.microsoft.com/office/drawing/2014/main" id="{B3BC0188-773C-4A9C-B143-F1ECB69E9D28}"/>
              </a:ext>
            </a:extLst>
          </p:cNvPr>
          <p:cNvSpPr txBox="1">
            <a:spLocks/>
          </p:cNvSpPr>
          <p:nvPr/>
        </p:nvSpPr>
        <p:spPr>
          <a:xfrm>
            <a:off x="3110438" y="1276119"/>
            <a:ext cx="5303889" cy="242766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800"/>
              <a:buFont typeface="East Sea Dokdo"/>
              <a:buNone/>
              <a:defRPr sz="4800" b="0" i="0" u="none" strike="noStrike" cap="none">
                <a:solidFill>
                  <a:schemeClr val="dk1"/>
                </a:solidFill>
                <a:latin typeface="East Sea Dokdo"/>
                <a:ea typeface="East Sea Dokdo"/>
                <a:cs typeface="East Sea Dokdo"/>
                <a:sym typeface="East Sea Dokdo"/>
              </a:defRPr>
            </a:lvl1pPr>
            <a:lvl2pPr marR="0" lvl="1" algn="ctr" rtl="0">
              <a:lnSpc>
                <a:spcPct val="100000"/>
              </a:lnSpc>
              <a:spcBef>
                <a:spcPts val="0"/>
              </a:spcBef>
              <a:spcAft>
                <a:spcPts val="0"/>
              </a:spcAft>
              <a:buClr>
                <a:schemeClr val="dk1"/>
              </a:buClr>
              <a:buSzPts val="4800"/>
              <a:buFont typeface="East Sea Dokdo"/>
              <a:buNone/>
              <a:defRPr sz="4800" b="0" i="0" u="none" strike="noStrike" cap="none">
                <a:solidFill>
                  <a:schemeClr val="dk1"/>
                </a:solidFill>
                <a:latin typeface="East Sea Dokdo"/>
                <a:ea typeface="East Sea Dokdo"/>
                <a:cs typeface="East Sea Dokdo"/>
                <a:sym typeface="East Sea Dokdo"/>
              </a:defRPr>
            </a:lvl2pPr>
            <a:lvl3pPr marR="0" lvl="2" algn="ctr" rtl="0">
              <a:lnSpc>
                <a:spcPct val="100000"/>
              </a:lnSpc>
              <a:spcBef>
                <a:spcPts val="0"/>
              </a:spcBef>
              <a:spcAft>
                <a:spcPts val="0"/>
              </a:spcAft>
              <a:buClr>
                <a:schemeClr val="dk1"/>
              </a:buClr>
              <a:buSzPts val="4800"/>
              <a:buFont typeface="East Sea Dokdo"/>
              <a:buNone/>
              <a:defRPr sz="4800" b="0" i="0" u="none" strike="noStrike" cap="none">
                <a:solidFill>
                  <a:schemeClr val="dk1"/>
                </a:solidFill>
                <a:latin typeface="East Sea Dokdo"/>
                <a:ea typeface="East Sea Dokdo"/>
                <a:cs typeface="East Sea Dokdo"/>
                <a:sym typeface="East Sea Dokdo"/>
              </a:defRPr>
            </a:lvl3pPr>
            <a:lvl4pPr marR="0" lvl="3" algn="ctr" rtl="0">
              <a:lnSpc>
                <a:spcPct val="100000"/>
              </a:lnSpc>
              <a:spcBef>
                <a:spcPts val="0"/>
              </a:spcBef>
              <a:spcAft>
                <a:spcPts val="0"/>
              </a:spcAft>
              <a:buClr>
                <a:schemeClr val="dk1"/>
              </a:buClr>
              <a:buSzPts val="4800"/>
              <a:buFont typeface="East Sea Dokdo"/>
              <a:buNone/>
              <a:defRPr sz="4800" b="0" i="0" u="none" strike="noStrike" cap="none">
                <a:solidFill>
                  <a:schemeClr val="dk1"/>
                </a:solidFill>
                <a:latin typeface="East Sea Dokdo"/>
                <a:ea typeface="East Sea Dokdo"/>
                <a:cs typeface="East Sea Dokdo"/>
                <a:sym typeface="East Sea Dokdo"/>
              </a:defRPr>
            </a:lvl4pPr>
            <a:lvl5pPr marR="0" lvl="4" algn="ctr" rtl="0">
              <a:lnSpc>
                <a:spcPct val="100000"/>
              </a:lnSpc>
              <a:spcBef>
                <a:spcPts val="0"/>
              </a:spcBef>
              <a:spcAft>
                <a:spcPts val="0"/>
              </a:spcAft>
              <a:buClr>
                <a:schemeClr val="dk1"/>
              </a:buClr>
              <a:buSzPts val="4800"/>
              <a:buFont typeface="East Sea Dokdo"/>
              <a:buNone/>
              <a:defRPr sz="4800" b="0" i="0" u="none" strike="noStrike" cap="none">
                <a:solidFill>
                  <a:schemeClr val="dk1"/>
                </a:solidFill>
                <a:latin typeface="East Sea Dokdo"/>
                <a:ea typeface="East Sea Dokdo"/>
                <a:cs typeface="East Sea Dokdo"/>
                <a:sym typeface="East Sea Dokdo"/>
              </a:defRPr>
            </a:lvl5pPr>
            <a:lvl6pPr marR="0" lvl="5" algn="ctr" rtl="0">
              <a:lnSpc>
                <a:spcPct val="100000"/>
              </a:lnSpc>
              <a:spcBef>
                <a:spcPts val="0"/>
              </a:spcBef>
              <a:spcAft>
                <a:spcPts val="0"/>
              </a:spcAft>
              <a:buClr>
                <a:schemeClr val="dk1"/>
              </a:buClr>
              <a:buSzPts val="4800"/>
              <a:buFont typeface="East Sea Dokdo"/>
              <a:buNone/>
              <a:defRPr sz="4800" b="0" i="0" u="none" strike="noStrike" cap="none">
                <a:solidFill>
                  <a:schemeClr val="dk1"/>
                </a:solidFill>
                <a:latin typeface="East Sea Dokdo"/>
                <a:ea typeface="East Sea Dokdo"/>
                <a:cs typeface="East Sea Dokdo"/>
                <a:sym typeface="East Sea Dokdo"/>
              </a:defRPr>
            </a:lvl6pPr>
            <a:lvl7pPr marR="0" lvl="6" algn="ctr" rtl="0">
              <a:lnSpc>
                <a:spcPct val="100000"/>
              </a:lnSpc>
              <a:spcBef>
                <a:spcPts val="0"/>
              </a:spcBef>
              <a:spcAft>
                <a:spcPts val="0"/>
              </a:spcAft>
              <a:buClr>
                <a:schemeClr val="dk1"/>
              </a:buClr>
              <a:buSzPts val="4800"/>
              <a:buFont typeface="East Sea Dokdo"/>
              <a:buNone/>
              <a:defRPr sz="4800" b="0" i="0" u="none" strike="noStrike" cap="none">
                <a:solidFill>
                  <a:schemeClr val="dk1"/>
                </a:solidFill>
                <a:latin typeface="East Sea Dokdo"/>
                <a:ea typeface="East Sea Dokdo"/>
                <a:cs typeface="East Sea Dokdo"/>
                <a:sym typeface="East Sea Dokdo"/>
              </a:defRPr>
            </a:lvl7pPr>
            <a:lvl8pPr marR="0" lvl="7" algn="ctr" rtl="0">
              <a:lnSpc>
                <a:spcPct val="100000"/>
              </a:lnSpc>
              <a:spcBef>
                <a:spcPts val="0"/>
              </a:spcBef>
              <a:spcAft>
                <a:spcPts val="0"/>
              </a:spcAft>
              <a:buClr>
                <a:schemeClr val="dk1"/>
              </a:buClr>
              <a:buSzPts val="4800"/>
              <a:buFont typeface="East Sea Dokdo"/>
              <a:buNone/>
              <a:defRPr sz="4800" b="0" i="0" u="none" strike="noStrike" cap="none">
                <a:solidFill>
                  <a:schemeClr val="dk1"/>
                </a:solidFill>
                <a:latin typeface="East Sea Dokdo"/>
                <a:ea typeface="East Sea Dokdo"/>
                <a:cs typeface="East Sea Dokdo"/>
                <a:sym typeface="East Sea Dokdo"/>
              </a:defRPr>
            </a:lvl8pPr>
            <a:lvl9pPr marR="0" lvl="8" algn="ctr" rtl="0">
              <a:lnSpc>
                <a:spcPct val="100000"/>
              </a:lnSpc>
              <a:spcBef>
                <a:spcPts val="0"/>
              </a:spcBef>
              <a:spcAft>
                <a:spcPts val="0"/>
              </a:spcAft>
              <a:buClr>
                <a:schemeClr val="dk1"/>
              </a:buClr>
              <a:buSzPts val="4800"/>
              <a:buFont typeface="East Sea Dokdo"/>
              <a:buNone/>
              <a:defRPr sz="4800" b="0" i="0" u="none" strike="noStrike" cap="none">
                <a:solidFill>
                  <a:schemeClr val="dk1"/>
                </a:solidFill>
                <a:latin typeface="East Sea Dokdo"/>
                <a:ea typeface="East Sea Dokdo"/>
                <a:cs typeface="East Sea Dokdo"/>
                <a:sym typeface="East Sea Dokdo"/>
              </a:defRPr>
            </a:lvl9pPr>
          </a:lstStyle>
          <a:p>
            <a:pPr algn="l">
              <a:buSzPct val="100000"/>
            </a:pPr>
            <a:r>
              <a:rPr lang="zh-CN" altLang="en-US" sz="1600" dirty="0">
                <a:solidFill>
                  <a:schemeClr val="tx1"/>
                </a:solidFill>
                <a:latin typeface="方正清刻本悦宋简体" panose="02000000000000000000" pitchFamily="2" charset="-122"/>
                <a:ea typeface="方正清刻本悦宋简体" panose="02000000000000000000" pitchFamily="2" charset="-122"/>
              </a:rPr>
              <a:t>加大引导，助力转型。鼓励餐饮外卖平台在疫情期间</a:t>
            </a:r>
            <a:r>
              <a:rPr lang="zh-CN" altLang="en-US" sz="1600" b="1" dirty="0">
                <a:solidFill>
                  <a:schemeClr val="tx1"/>
                </a:solidFill>
                <a:latin typeface="方正清刻本悦宋简体" panose="02000000000000000000" pitchFamily="2" charset="-122"/>
                <a:ea typeface="方正清刻本悦宋简体" panose="02000000000000000000" pitchFamily="2" charset="-122"/>
              </a:rPr>
              <a:t>减免平台佣金收费</a:t>
            </a:r>
            <a:r>
              <a:rPr lang="zh-CN" altLang="en-US" sz="1600" dirty="0">
                <a:solidFill>
                  <a:schemeClr val="tx1"/>
                </a:solidFill>
                <a:latin typeface="方正清刻本悦宋简体" panose="02000000000000000000" pitchFamily="2" charset="-122"/>
                <a:ea typeface="方正清刻本悦宋简体" panose="02000000000000000000" pitchFamily="2" charset="-122"/>
              </a:rPr>
              <a:t>，扶持停业的餐饮企业</a:t>
            </a:r>
            <a:r>
              <a:rPr lang="zh-CN" altLang="en-US" sz="1600" b="1" dirty="0">
                <a:solidFill>
                  <a:schemeClr val="tx1"/>
                </a:solidFill>
                <a:latin typeface="方正清刻本悦宋简体" panose="02000000000000000000" pitchFamily="2" charset="-122"/>
                <a:ea typeface="方正清刻本悦宋简体" panose="02000000000000000000" pitchFamily="2" charset="-122"/>
              </a:rPr>
              <a:t>积极参与线上快餐外卖</a:t>
            </a:r>
            <a:r>
              <a:rPr lang="zh-CN" altLang="en-US" sz="1600" dirty="0">
                <a:solidFill>
                  <a:schemeClr val="tx1"/>
                </a:solidFill>
                <a:latin typeface="方正清刻本悦宋简体" panose="02000000000000000000" pitchFamily="2" charset="-122"/>
                <a:ea typeface="方正清刻本悦宋简体" panose="02000000000000000000" pitchFamily="2" charset="-122"/>
              </a:rPr>
              <a:t>的经营服务。</a:t>
            </a:r>
            <a:endParaRPr lang="en-US" altLang="zh-CN" sz="1600" dirty="0">
              <a:solidFill>
                <a:schemeClr val="tx1"/>
              </a:solidFill>
              <a:latin typeface="方正清刻本悦宋简体" panose="02000000000000000000" pitchFamily="2" charset="-122"/>
              <a:ea typeface="方正清刻本悦宋简体" panose="02000000000000000000" pitchFamily="2" charset="-122"/>
            </a:endParaRPr>
          </a:p>
          <a:p>
            <a:pPr algn="l">
              <a:buSzPct val="100000"/>
            </a:pPr>
            <a:endParaRPr lang="en-US" altLang="zh-CN" sz="1600" dirty="0">
              <a:solidFill>
                <a:schemeClr val="tx1"/>
              </a:solidFill>
              <a:latin typeface="方正清刻本悦宋简体" panose="02000000000000000000" pitchFamily="2" charset="-122"/>
              <a:ea typeface="方正清刻本悦宋简体" panose="02000000000000000000" pitchFamily="2" charset="-122"/>
            </a:endParaRPr>
          </a:p>
          <a:p>
            <a:pPr algn="l">
              <a:buSzPct val="100000"/>
            </a:pPr>
            <a:r>
              <a:rPr lang="zh-CN" altLang="en-US" sz="1600" dirty="0">
                <a:solidFill>
                  <a:schemeClr val="tx1"/>
                </a:solidFill>
                <a:latin typeface="方正清刻本悦宋简体" panose="02000000000000000000" pitchFamily="2" charset="-122"/>
                <a:ea typeface="方正清刻本悦宋简体" panose="02000000000000000000" pitchFamily="2" charset="-122"/>
              </a:rPr>
              <a:t>将</a:t>
            </a:r>
            <a:r>
              <a:rPr lang="zh-CN" altLang="en-US" sz="1600" b="1" dirty="0">
                <a:solidFill>
                  <a:schemeClr val="tx1"/>
                </a:solidFill>
                <a:latin typeface="方正清刻本悦宋简体" panose="02000000000000000000" pitchFamily="2" charset="-122"/>
                <a:ea typeface="方正清刻本悦宋简体" panose="02000000000000000000" pitchFamily="2" charset="-122"/>
              </a:rPr>
              <a:t>生鲜采购需求</a:t>
            </a:r>
            <a:r>
              <a:rPr lang="zh-CN" altLang="en-US" sz="1600" dirty="0">
                <a:solidFill>
                  <a:schemeClr val="tx1"/>
                </a:solidFill>
                <a:latin typeface="方正清刻本悦宋简体" panose="02000000000000000000" pitchFamily="2" charset="-122"/>
                <a:ea typeface="方正清刻本悦宋简体" panose="02000000000000000000" pitchFamily="2" charset="-122"/>
              </a:rPr>
              <a:t>引入线上餐饮、线上新零售服务，鼓励餐饮外卖平台发展“无接触配送”模式，在确保疫情防控的同时增加营收。</a:t>
            </a:r>
          </a:p>
        </p:txBody>
      </p:sp>
      <p:pic>
        <p:nvPicPr>
          <p:cNvPr id="7" name="图片 6">
            <a:extLst>
              <a:ext uri="{FF2B5EF4-FFF2-40B4-BE49-F238E27FC236}">
                <a16:creationId xmlns:a16="http://schemas.microsoft.com/office/drawing/2014/main" id="{413C0C8E-E7EF-4436-B4E9-39F1A01A1CDC}"/>
              </a:ext>
            </a:extLst>
          </p:cNvPr>
          <p:cNvPicPr>
            <a:picLocks noChangeAspect="1"/>
          </p:cNvPicPr>
          <p:nvPr/>
        </p:nvPicPr>
        <p:blipFill>
          <a:blip r:embed="rId5"/>
          <a:stretch>
            <a:fillRect/>
          </a:stretch>
        </p:blipFill>
        <p:spPr>
          <a:xfrm>
            <a:off x="912277" y="3545292"/>
            <a:ext cx="1169878" cy="1074162"/>
          </a:xfrm>
          <a:prstGeom prst="rect">
            <a:avLst/>
          </a:prstGeom>
        </p:spPr>
      </p:pic>
      <p:sp>
        <p:nvSpPr>
          <p:cNvPr id="8" name="Google Shape;151;p27">
            <a:extLst>
              <a:ext uri="{FF2B5EF4-FFF2-40B4-BE49-F238E27FC236}">
                <a16:creationId xmlns:a16="http://schemas.microsoft.com/office/drawing/2014/main" id="{95D9C3A6-2BC1-494F-B732-B8CE9F2317DA}"/>
              </a:ext>
            </a:extLst>
          </p:cNvPr>
          <p:cNvSpPr txBox="1">
            <a:spLocks/>
          </p:cNvSpPr>
          <p:nvPr/>
        </p:nvSpPr>
        <p:spPr>
          <a:xfrm>
            <a:off x="2091261" y="3690604"/>
            <a:ext cx="6323066" cy="92743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800"/>
              <a:buFont typeface="East Sea Dokdo"/>
              <a:buNone/>
              <a:defRPr sz="4800" b="0" i="0" u="none" strike="noStrike" cap="none">
                <a:solidFill>
                  <a:schemeClr val="dk1"/>
                </a:solidFill>
                <a:latin typeface="East Sea Dokdo"/>
                <a:ea typeface="East Sea Dokdo"/>
                <a:cs typeface="East Sea Dokdo"/>
                <a:sym typeface="East Sea Dokdo"/>
              </a:defRPr>
            </a:lvl1pPr>
            <a:lvl2pPr marR="0" lvl="1" algn="ctr" rtl="0">
              <a:lnSpc>
                <a:spcPct val="100000"/>
              </a:lnSpc>
              <a:spcBef>
                <a:spcPts val="0"/>
              </a:spcBef>
              <a:spcAft>
                <a:spcPts val="0"/>
              </a:spcAft>
              <a:buClr>
                <a:schemeClr val="dk1"/>
              </a:buClr>
              <a:buSzPts val="4800"/>
              <a:buFont typeface="East Sea Dokdo"/>
              <a:buNone/>
              <a:defRPr sz="4800" b="0" i="0" u="none" strike="noStrike" cap="none">
                <a:solidFill>
                  <a:schemeClr val="dk1"/>
                </a:solidFill>
                <a:latin typeface="East Sea Dokdo"/>
                <a:ea typeface="East Sea Dokdo"/>
                <a:cs typeface="East Sea Dokdo"/>
                <a:sym typeface="East Sea Dokdo"/>
              </a:defRPr>
            </a:lvl2pPr>
            <a:lvl3pPr marR="0" lvl="2" algn="ctr" rtl="0">
              <a:lnSpc>
                <a:spcPct val="100000"/>
              </a:lnSpc>
              <a:spcBef>
                <a:spcPts val="0"/>
              </a:spcBef>
              <a:spcAft>
                <a:spcPts val="0"/>
              </a:spcAft>
              <a:buClr>
                <a:schemeClr val="dk1"/>
              </a:buClr>
              <a:buSzPts val="4800"/>
              <a:buFont typeface="East Sea Dokdo"/>
              <a:buNone/>
              <a:defRPr sz="4800" b="0" i="0" u="none" strike="noStrike" cap="none">
                <a:solidFill>
                  <a:schemeClr val="dk1"/>
                </a:solidFill>
                <a:latin typeface="East Sea Dokdo"/>
                <a:ea typeface="East Sea Dokdo"/>
                <a:cs typeface="East Sea Dokdo"/>
                <a:sym typeface="East Sea Dokdo"/>
              </a:defRPr>
            </a:lvl3pPr>
            <a:lvl4pPr marR="0" lvl="3" algn="ctr" rtl="0">
              <a:lnSpc>
                <a:spcPct val="100000"/>
              </a:lnSpc>
              <a:spcBef>
                <a:spcPts val="0"/>
              </a:spcBef>
              <a:spcAft>
                <a:spcPts val="0"/>
              </a:spcAft>
              <a:buClr>
                <a:schemeClr val="dk1"/>
              </a:buClr>
              <a:buSzPts val="4800"/>
              <a:buFont typeface="East Sea Dokdo"/>
              <a:buNone/>
              <a:defRPr sz="4800" b="0" i="0" u="none" strike="noStrike" cap="none">
                <a:solidFill>
                  <a:schemeClr val="dk1"/>
                </a:solidFill>
                <a:latin typeface="East Sea Dokdo"/>
                <a:ea typeface="East Sea Dokdo"/>
                <a:cs typeface="East Sea Dokdo"/>
                <a:sym typeface="East Sea Dokdo"/>
              </a:defRPr>
            </a:lvl4pPr>
            <a:lvl5pPr marR="0" lvl="4" algn="ctr" rtl="0">
              <a:lnSpc>
                <a:spcPct val="100000"/>
              </a:lnSpc>
              <a:spcBef>
                <a:spcPts val="0"/>
              </a:spcBef>
              <a:spcAft>
                <a:spcPts val="0"/>
              </a:spcAft>
              <a:buClr>
                <a:schemeClr val="dk1"/>
              </a:buClr>
              <a:buSzPts val="4800"/>
              <a:buFont typeface="East Sea Dokdo"/>
              <a:buNone/>
              <a:defRPr sz="4800" b="0" i="0" u="none" strike="noStrike" cap="none">
                <a:solidFill>
                  <a:schemeClr val="dk1"/>
                </a:solidFill>
                <a:latin typeface="East Sea Dokdo"/>
                <a:ea typeface="East Sea Dokdo"/>
                <a:cs typeface="East Sea Dokdo"/>
                <a:sym typeface="East Sea Dokdo"/>
              </a:defRPr>
            </a:lvl5pPr>
            <a:lvl6pPr marR="0" lvl="5" algn="ctr" rtl="0">
              <a:lnSpc>
                <a:spcPct val="100000"/>
              </a:lnSpc>
              <a:spcBef>
                <a:spcPts val="0"/>
              </a:spcBef>
              <a:spcAft>
                <a:spcPts val="0"/>
              </a:spcAft>
              <a:buClr>
                <a:schemeClr val="dk1"/>
              </a:buClr>
              <a:buSzPts val="4800"/>
              <a:buFont typeface="East Sea Dokdo"/>
              <a:buNone/>
              <a:defRPr sz="4800" b="0" i="0" u="none" strike="noStrike" cap="none">
                <a:solidFill>
                  <a:schemeClr val="dk1"/>
                </a:solidFill>
                <a:latin typeface="East Sea Dokdo"/>
                <a:ea typeface="East Sea Dokdo"/>
                <a:cs typeface="East Sea Dokdo"/>
                <a:sym typeface="East Sea Dokdo"/>
              </a:defRPr>
            </a:lvl6pPr>
            <a:lvl7pPr marR="0" lvl="6" algn="ctr" rtl="0">
              <a:lnSpc>
                <a:spcPct val="100000"/>
              </a:lnSpc>
              <a:spcBef>
                <a:spcPts val="0"/>
              </a:spcBef>
              <a:spcAft>
                <a:spcPts val="0"/>
              </a:spcAft>
              <a:buClr>
                <a:schemeClr val="dk1"/>
              </a:buClr>
              <a:buSzPts val="4800"/>
              <a:buFont typeface="East Sea Dokdo"/>
              <a:buNone/>
              <a:defRPr sz="4800" b="0" i="0" u="none" strike="noStrike" cap="none">
                <a:solidFill>
                  <a:schemeClr val="dk1"/>
                </a:solidFill>
                <a:latin typeface="East Sea Dokdo"/>
                <a:ea typeface="East Sea Dokdo"/>
                <a:cs typeface="East Sea Dokdo"/>
                <a:sym typeface="East Sea Dokdo"/>
              </a:defRPr>
            </a:lvl7pPr>
            <a:lvl8pPr marR="0" lvl="7" algn="ctr" rtl="0">
              <a:lnSpc>
                <a:spcPct val="100000"/>
              </a:lnSpc>
              <a:spcBef>
                <a:spcPts val="0"/>
              </a:spcBef>
              <a:spcAft>
                <a:spcPts val="0"/>
              </a:spcAft>
              <a:buClr>
                <a:schemeClr val="dk1"/>
              </a:buClr>
              <a:buSzPts val="4800"/>
              <a:buFont typeface="East Sea Dokdo"/>
              <a:buNone/>
              <a:defRPr sz="4800" b="0" i="0" u="none" strike="noStrike" cap="none">
                <a:solidFill>
                  <a:schemeClr val="dk1"/>
                </a:solidFill>
                <a:latin typeface="East Sea Dokdo"/>
                <a:ea typeface="East Sea Dokdo"/>
                <a:cs typeface="East Sea Dokdo"/>
                <a:sym typeface="East Sea Dokdo"/>
              </a:defRPr>
            </a:lvl8pPr>
            <a:lvl9pPr marR="0" lvl="8" algn="ctr" rtl="0">
              <a:lnSpc>
                <a:spcPct val="100000"/>
              </a:lnSpc>
              <a:spcBef>
                <a:spcPts val="0"/>
              </a:spcBef>
              <a:spcAft>
                <a:spcPts val="0"/>
              </a:spcAft>
              <a:buClr>
                <a:schemeClr val="dk1"/>
              </a:buClr>
              <a:buSzPts val="4800"/>
              <a:buFont typeface="East Sea Dokdo"/>
              <a:buNone/>
              <a:defRPr sz="4800" b="0" i="0" u="none" strike="noStrike" cap="none">
                <a:solidFill>
                  <a:schemeClr val="dk1"/>
                </a:solidFill>
                <a:latin typeface="East Sea Dokdo"/>
                <a:ea typeface="East Sea Dokdo"/>
                <a:cs typeface="East Sea Dokdo"/>
                <a:sym typeface="East Sea Dokdo"/>
              </a:defRPr>
            </a:lvl9pPr>
          </a:lstStyle>
          <a:p>
            <a:pPr algn="l">
              <a:buSzPct val="100000"/>
            </a:pPr>
            <a:r>
              <a:rPr lang="zh-CN" altLang="en-US" sz="1600" dirty="0">
                <a:solidFill>
                  <a:schemeClr val="tx1">
                    <a:lumMod val="65000"/>
                    <a:lumOff val="35000"/>
                  </a:schemeClr>
                </a:solidFill>
                <a:latin typeface="方正清刻本悦宋简体" panose="02000000000000000000" pitchFamily="2" charset="-122"/>
                <a:ea typeface="方正清刻本悦宋简体" panose="02000000000000000000" pitchFamily="2" charset="-122"/>
              </a:rPr>
              <a:t>疫情期间，除了已经有成熟的线上外卖经验的商家，杭州市鼓励其他企业也上线外卖业务，先后开放了两批餐饮企业的外卖资格。</a:t>
            </a:r>
          </a:p>
        </p:txBody>
      </p:sp>
    </p:spTree>
    <p:extLst>
      <p:ext uri="{BB962C8B-B14F-4D97-AF65-F5344CB8AC3E}">
        <p14:creationId xmlns:p14="http://schemas.microsoft.com/office/powerpoint/2010/main" val="25329708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pic>
        <p:nvPicPr>
          <p:cNvPr id="206" name="Google Shape;206;p31"/>
          <p:cNvPicPr preferRelativeResize="0"/>
          <p:nvPr/>
        </p:nvPicPr>
        <p:blipFill>
          <a:blip r:embed="rId3">
            <a:alphaModFix/>
          </a:blip>
          <a:stretch>
            <a:fillRect/>
          </a:stretch>
        </p:blipFill>
        <p:spPr>
          <a:xfrm>
            <a:off x="0" y="3093538"/>
            <a:ext cx="2690800" cy="2253398"/>
          </a:xfrm>
          <a:prstGeom prst="rect">
            <a:avLst/>
          </a:prstGeom>
          <a:noFill/>
          <a:ln>
            <a:noFill/>
          </a:ln>
        </p:spPr>
      </p:pic>
      <p:pic>
        <p:nvPicPr>
          <p:cNvPr id="207" name="Google Shape;207;p31"/>
          <p:cNvPicPr preferRelativeResize="0"/>
          <p:nvPr/>
        </p:nvPicPr>
        <p:blipFill>
          <a:blip r:embed="rId4">
            <a:alphaModFix/>
          </a:blip>
          <a:stretch>
            <a:fillRect/>
          </a:stretch>
        </p:blipFill>
        <p:spPr>
          <a:xfrm>
            <a:off x="6744225" y="-148000"/>
            <a:ext cx="2521200" cy="2112781"/>
          </a:xfrm>
          <a:prstGeom prst="rect">
            <a:avLst/>
          </a:prstGeom>
          <a:noFill/>
          <a:ln>
            <a:noFill/>
          </a:ln>
        </p:spPr>
      </p:pic>
      <p:sp>
        <p:nvSpPr>
          <p:cNvPr id="16" name="Google Shape;203;p31">
            <a:extLst>
              <a:ext uri="{FF2B5EF4-FFF2-40B4-BE49-F238E27FC236}">
                <a16:creationId xmlns:a16="http://schemas.microsoft.com/office/drawing/2014/main" id="{ECFD96E0-CC20-465B-BD84-034ECCD5B626}"/>
              </a:ext>
            </a:extLst>
          </p:cNvPr>
          <p:cNvSpPr txBox="1">
            <a:spLocks noGrp="1"/>
          </p:cNvSpPr>
          <p:nvPr>
            <p:ph type="subTitle" idx="1"/>
          </p:nvPr>
        </p:nvSpPr>
        <p:spPr>
          <a:xfrm>
            <a:off x="2754504" y="3583037"/>
            <a:ext cx="3811664" cy="637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dirty="0">
                <a:latin typeface="方正清刻本悦宋简体" panose="02000000000000000000" pitchFamily="2" charset="-122"/>
                <a:ea typeface="方正清刻本悦宋简体" panose="02000000000000000000" pitchFamily="2" charset="-122"/>
              </a:rPr>
              <a:t>杭州市餐饮企业的恢复状况</a:t>
            </a:r>
            <a:endParaRPr dirty="0">
              <a:latin typeface="方正清刻本悦宋简体" panose="02000000000000000000" pitchFamily="2" charset="-122"/>
              <a:ea typeface="方正清刻本悦宋简体" panose="02000000000000000000" pitchFamily="2" charset="-122"/>
            </a:endParaRPr>
          </a:p>
        </p:txBody>
      </p:sp>
      <p:sp>
        <p:nvSpPr>
          <p:cNvPr id="17" name="Google Shape;204;p31">
            <a:extLst>
              <a:ext uri="{FF2B5EF4-FFF2-40B4-BE49-F238E27FC236}">
                <a16:creationId xmlns:a16="http://schemas.microsoft.com/office/drawing/2014/main" id="{D5556DB9-7931-4C30-A43A-15789DE0F093}"/>
              </a:ext>
            </a:extLst>
          </p:cNvPr>
          <p:cNvSpPr txBox="1">
            <a:spLocks noGrp="1"/>
          </p:cNvSpPr>
          <p:nvPr>
            <p:ph type="ctrTitle"/>
          </p:nvPr>
        </p:nvSpPr>
        <p:spPr>
          <a:xfrm>
            <a:off x="2601590" y="2237407"/>
            <a:ext cx="4117493" cy="946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zh-CN" altLang="en-US" sz="5400" dirty="0">
                <a:latin typeface="方正颜真卿楷书 简繁" panose="02000500000000000000" pitchFamily="2" charset="-122"/>
                <a:ea typeface="方正颜真卿楷书 简繁" panose="02000500000000000000" pitchFamily="2" charset="-122"/>
              </a:rPr>
              <a:t>政策成效</a:t>
            </a:r>
            <a:endParaRPr sz="5400" dirty="0">
              <a:latin typeface="方正颜真卿楷书 简繁" panose="02000500000000000000" pitchFamily="2" charset="-122"/>
              <a:ea typeface="方正颜真卿楷书 简繁" panose="02000500000000000000" pitchFamily="2" charset="-122"/>
            </a:endParaRPr>
          </a:p>
        </p:txBody>
      </p:sp>
      <p:sp>
        <p:nvSpPr>
          <p:cNvPr id="18" name="Google Shape;205;p31">
            <a:extLst>
              <a:ext uri="{FF2B5EF4-FFF2-40B4-BE49-F238E27FC236}">
                <a16:creationId xmlns:a16="http://schemas.microsoft.com/office/drawing/2014/main" id="{0AB78A49-0606-4B54-820E-853B8FD20716}"/>
              </a:ext>
            </a:extLst>
          </p:cNvPr>
          <p:cNvSpPr txBox="1">
            <a:spLocks noGrp="1"/>
          </p:cNvSpPr>
          <p:nvPr>
            <p:ph type="title" idx="2"/>
          </p:nvPr>
        </p:nvSpPr>
        <p:spPr>
          <a:xfrm>
            <a:off x="3570736" y="1163555"/>
            <a:ext cx="21792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a:t>
            </a:r>
            <a:r>
              <a:rPr lang="en-US" altLang="zh-CN" dirty="0"/>
              <a:t>3</a:t>
            </a:r>
            <a:endParaRPr dirty="0"/>
          </a:p>
        </p:txBody>
      </p:sp>
      <p:cxnSp>
        <p:nvCxnSpPr>
          <p:cNvPr id="19" name="Google Shape;208;p31">
            <a:extLst>
              <a:ext uri="{FF2B5EF4-FFF2-40B4-BE49-F238E27FC236}">
                <a16:creationId xmlns:a16="http://schemas.microsoft.com/office/drawing/2014/main" id="{EF5D2F84-6761-44E5-ACA0-5BE329876588}"/>
              </a:ext>
            </a:extLst>
          </p:cNvPr>
          <p:cNvCxnSpPr/>
          <p:nvPr/>
        </p:nvCxnSpPr>
        <p:spPr>
          <a:xfrm>
            <a:off x="4242286" y="3279130"/>
            <a:ext cx="836100" cy="0"/>
          </a:xfrm>
          <a:prstGeom prst="straightConnector1">
            <a:avLst/>
          </a:prstGeom>
          <a:noFill/>
          <a:ln w="76200" cap="flat" cmpd="sng">
            <a:solidFill>
              <a:schemeClr val="accent1"/>
            </a:solidFill>
            <a:prstDash val="dot"/>
            <a:round/>
            <a:headEnd type="none" w="med" len="med"/>
            <a:tailEnd type="none" w="med" len="med"/>
          </a:ln>
        </p:spPr>
      </p:cxnSp>
    </p:spTree>
    <p:extLst>
      <p:ext uri="{BB962C8B-B14F-4D97-AF65-F5344CB8AC3E}">
        <p14:creationId xmlns:p14="http://schemas.microsoft.com/office/powerpoint/2010/main" val="4290354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42"/>
        <p:cNvGrpSpPr/>
        <p:nvPr/>
      </p:nvGrpSpPr>
      <p:grpSpPr>
        <a:xfrm>
          <a:off x="0" y="0"/>
          <a:ext cx="0" cy="0"/>
          <a:chOff x="0" y="0"/>
          <a:chExt cx="0" cy="0"/>
        </a:xfrm>
      </p:grpSpPr>
      <p:sp>
        <p:nvSpPr>
          <p:cNvPr id="443" name="Google Shape;443;p39"/>
          <p:cNvSpPr/>
          <p:nvPr/>
        </p:nvSpPr>
        <p:spPr>
          <a:xfrm>
            <a:off x="5264380" y="2029281"/>
            <a:ext cx="915000" cy="915000"/>
          </a:xfrm>
          <a:prstGeom prst="ellipse">
            <a:avLst/>
          </a:prstGeom>
          <a:noFill/>
          <a:ln w="19050" cap="flat" cmpd="sng">
            <a:solidFill>
              <a:srgbClr val="5B0F00"/>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39"/>
          <p:cNvSpPr txBox="1">
            <a:spLocks noGrp="1"/>
          </p:cNvSpPr>
          <p:nvPr>
            <p:ph type="title"/>
          </p:nvPr>
        </p:nvSpPr>
        <p:spPr>
          <a:xfrm>
            <a:off x="1207050" y="256388"/>
            <a:ext cx="6729900" cy="65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4000" dirty="0">
                <a:latin typeface="方正颜真卿楷书 简繁" panose="02000500000000000000" pitchFamily="2" charset="-122"/>
                <a:ea typeface="方正颜真卿楷书 简繁" panose="02000500000000000000" pitchFamily="2" charset="-122"/>
              </a:rPr>
              <a:t>恢复情况</a:t>
            </a:r>
            <a:endParaRPr sz="4000" dirty="0">
              <a:latin typeface="方正颜真卿楷书 简繁" panose="02000500000000000000" pitchFamily="2" charset="-122"/>
              <a:ea typeface="方正颜真卿楷书 简繁" panose="02000500000000000000" pitchFamily="2" charset="-122"/>
            </a:endParaRPr>
          </a:p>
        </p:txBody>
      </p:sp>
      <p:sp>
        <p:nvSpPr>
          <p:cNvPr id="446" name="Google Shape;446;p39"/>
          <p:cNvSpPr txBox="1"/>
          <p:nvPr/>
        </p:nvSpPr>
        <p:spPr>
          <a:xfrm>
            <a:off x="1713071" y="1054450"/>
            <a:ext cx="1511700" cy="365400"/>
          </a:xfrm>
          <a:prstGeom prst="rect">
            <a:avLst/>
          </a:prstGeom>
          <a:noFill/>
          <a:ln>
            <a:noFill/>
          </a:ln>
        </p:spPr>
        <p:txBody>
          <a:bodyPr spcFirstLastPara="1" wrap="square" lIns="0" tIns="6350" rIns="0" bIns="0" anchor="ctr" anchorCtr="0">
            <a:noAutofit/>
          </a:bodyPr>
          <a:lstStyle/>
          <a:p>
            <a:pPr marL="0" marR="0" lvl="0" indent="0" algn="ctr" rtl="0">
              <a:spcBef>
                <a:spcPts val="0"/>
              </a:spcBef>
              <a:spcAft>
                <a:spcPts val="0"/>
              </a:spcAft>
              <a:buNone/>
            </a:pPr>
            <a:r>
              <a:rPr lang="zh-CN" altLang="en-US" sz="3000" dirty="0">
                <a:latin typeface="方正颜真卿楷书 简繁" panose="02000500000000000000" pitchFamily="2" charset="-122"/>
                <a:ea typeface="方正颜真卿楷书 简繁" panose="02000500000000000000" pitchFamily="2" charset="-122"/>
                <a:cs typeface="East Sea Dokdo"/>
                <a:sym typeface="East Sea Dokdo"/>
              </a:rPr>
              <a:t>全国</a:t>
            </a:r>
            <a:endParaRPr sz="3000" dirty="0">
              <a:latin typeface="方正颜真卿楷书 简繁" panose="02000500000000000000" pitchFamily="2" charset="-122"/>
              <a:ea typeface="方正颜真卿楷书 简繁" panose="02000500000000000000" pitchFamily="2" charset="-122"/>
              <a:cs typeface="East Sea Dokdo"/>
              <a:sym typeface="East Sea Dokdo"/>
            </a:endParaRPr>
          </a:p>
        </p:txBody>
      </p:sp>
      <p:sp>
        <p:nvSpPr>
          <p:cNvPr id="447" name="Google Shape;447;p39"/>
          <p:cNvSpPr txBox="1"/>
          <p:nvPr/>
        </p:nvSpPr>
        <p:spPr>
          <a:xfrm>
            <a:off x="6206675" y="1054450"/>
            <a:ext cx="1357200" cy="365400"/>
          </a:xfrm>
          <a:prstGeom prst="rect">
            <a:avLst/>
          </a:prstGeom>
          <a:noFill/>
          <a:ln>
            <a:noFill/>
          </a:ln>
        </p:spPr>
        <p:txBody>
          <a:bodyPr spcFirstLastPara="1" wrap="square" lIns="0" tIns="6350" rIns="0" bIns="0" anchor="ctr" anchorCtr="0">
            <a:noAutofit/>
          </a:bodyPr>
          <a:lstStyle/>
          <a:p>
            <a:pPr marL="0" marR="0" lvl="0" indent="0" algn="ctr" rtl="0">
              <a:spcBef>
                <a:spcPts val="0"/>
              </a:spcBef>
              <a:spcAft>
                <a:spcPts val="0"/>
              </a:spcAft>
              <a:buNone/>
            </a:pPr>
            <a:r>
              <a:rPr lang="zh-CN" altLang="en-US" sz="3000" dirty="0">
                <a:latin typeface="方正颜真卿楷书 简繁" panose="02000500000000000000" pitchFamily="2" charset="-122"/>
                <a:ea typeface="方正颜真卿楷书 简繁" panose="02000500000000000000" pitchFamily="2" charset="-122"/>
                <a:cs typeface="East Sea Dokdo"/>
                <a:sym typeface="East Sea Dokdo"/>
              </a:rPr>
              <a:t>杭州</a:t>
            </a:r>
            <a:endParaRPr sz="3000" dirty="0">
              <a:latin typeface="方正颜真卿楷书 简繁" panose="02000500000000000000" pitchFamily="2" charset="-122"/>
              <a:ea typeface="方正颜真卿楷书 简繁" panose="02000500000000000000" pitchFamily="2" charset="-122"/>
              <a:cs typeface="East Sea Dokdo"/>
              <a:sym typeface="East Sea Dokdo"/>
            </a:endParaRPr>
          </a:p>
        </p:txBody>
      </p:sp>
      <p:cxnSp>
        <p:nvCxnSpPr>
          <p:cNvPr id="448" name="Google Shape;448;p39"/>
          <p:cNvCxnSpPr/>
          <p:nvPr/>
        </p:nvCxnSpPr>
        <p:spPr>
          <a:xfrm>
            <a:off x="2227908" y="1512775"/>
            <a:ext cx="513900" cy="0"/>
          </a:xfrm>
          <a:prstGeom prst="straightConnector1">
            <a:avLst/>
          </a:prstGeom>
          <a:noFill/>
          <a:ln w="38100" cap="flat" cmpd="sng">
            <a:solidFill>
              <a:srgbClr val="CC0000"/>
            </a:solidFill>
            <a:prstDash val="dot"/>
            <a:round/>
            <a:headEnd type="none" w="med" len="med"/>
            <a:tailEnd type="none" w="med" len="med"/>
          </a:ln>
        </p:spPr>
      </p:cxnSp>
      <p:cxnSp>
        <p:nvCxnSpPr>
          <p:cNvPr id="449" name="Google Shape;449;p39"/>
          <p:cNvCxnSpPr/>
          <p:nvPr/>
        </p:nvCxnSpPr>
        <p:spPr>
          <a:xfrm>
            <a:off x="6644308" y="1512775"/>
            <a:ext cx="513900" cy="0"/>
          </a:xfrm>
          <a:prstGeom prst="straightConnector1">
            <a:avLst/>
          </a:prstGeom>
          <a:noFill/>
          <a:ln w="38100" cap="flat" cmpd="sng">
            <a:solidFill>
              <a:srgbClr val="CC0000"/>
            </a:solidFill>
            <a:prstDash val="dot"/>
            <a:round/>
            <a:headEnd type="none" w="med" len="med"/>
            <a:tailEnd type="none" w="med" len="med"/>
          </a:ln>
        </p:spPr>
      </p:cxnSp>
      <p:sp>
        <p:nvSpPr>
          <p:cNvPr id="451" name="Google Shape;451;p39"/>
          <p:cNvSpPr txBox="1">
            <a:spLocks noGrp="1"/>
          </p:cNvSpPr>
          <p:nvPr>
            <p:ph type="ctrTitle" idx="4294967295"/>
          </p:nvPr>
        </p:nvSpPr>
        <p:spPr>
          <a:xfrm>
            <a:off x="6443688" y="2007700"/>
            <a:ext cx="2049900" cy="384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zh-CN" altLang="en-US" sz="1800" dirty="0">
                <a:solidFill>
                  <a:schemeClr val="accent1"/>
                </a:solidFill>
                <a:latin typeface="方正清刻本悦宋简体" panose="02000000000000000000" pitchFamily="2" charset="-122"/>
                <a:ea typeface="方正清刻本悦宋简体" panose="02000000000000000000" pitchFamily="2" charset="-122"/>
              </a:rPr>
              <a:t>餐饮企业在社零收入占比上升</a:t>
            </a:r>
            <a:endParaRPr sz="1800" dirty="0">
              <a:solidFill>
                <a:schemeClr val="accent1"/>
              </a:solidFill>
              <a:latin typeface="方正清刻本悦宋简体" panose="02000000000000000000" pitchFamily="2" charset="-122"/>
              <a:ea typeface="方正清刻本悦宋简体" panose="02000000000000000000" pitchFamily="2" charset="-122"/>
            </a:endParaRPr>
          </a:p>
        </p:txBody>
      </p:sp>
      <p:sp>
        <p:nvSpPr>
          <p:cNvPr id="452" name="Google Shape;452;p39"/>
          <p:cNvSpPr txBox="1">
            <a:spLocks noGrp="1"/>
          </p:cNvSpPr>
          <p:nvPr>
            <p:ph type="subTitle" idx="4294967295"/>
          </p:nvPr>
        </p:nvSpPr>
        <p:spPr>
          <a:xfrm>
            <a:off x="6443688" y="2457252"/>
            <a:ext cx="2126100" cy="8196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zh-CN" altLang="en-US" sz="1400" dirty="0">
                <a:latin typeface="方正清刻本悦宋简体" panose="02000000000000000000" pitchFamily="2" charset="-122"/>
                <a:ea typeface="方正清刻本悦宋简体" panose="02000000000000000000" pitchFamily="2" charset="-122"/>
              </a:rPr>
              <a:t>餐饮企业营收在杭州市社零占比同比上升</a:t>
            </a:r>
            <a:r>
              <a:rPr lang="en-US" altLang="zh-CN" sz="1400" dirty="0">
                <a:latin typeface="方正清刻本悦宋简体" panose="02000000000000000000" pitchFamily="2" charset="-122"/>
                <a:ea typeface="方正清刻本悦宋简体" panose="02000000000000000000" pitchFamily="2" charset="-122"/>
              </a:rPr>
              <a:t>70%</a:t>
            </a:r>
            <a:endParaRPr sz="1400" dirty="0">
              <a:solidFill>
                <a:schemeClr val="dk1"/>
              </a:solidFill>
              <a:latin typeface="方正清刻本悦宋简体" panose="02000000000000000000" pitchFamily="2" charset="-122"/>
              <a:ea typeface="方正清刻本悦宋简体" panose="02000000000000000000" pitchFamily="2" charset="-122"/>
            </a:endParaRPr>
          </a:p>
        </p:txBody>
      </p:sp>
      <p:sp>
        <p:nvSpPr>
          <p:cNvPr id="453" name="Google Shape;453;p39"/>
          <p:cNvSpPr txBox="1">
            <a:spLocks noGrp="1"/>
          </p:cNvSpPr>
          <p:nvPr>
            <p:ph type="subTitle" idx="4294967295"/>
          </p:nvPr>
        </p:nvSpPr>
        <p:spPr>
          <a:xfrm>
            <a:off x="6443688" y="3902556"/>
            <a:ext cx="2049900" cy="9462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zh-CN" altLang="en-US" sz="1400" dirty="0">
                <a:solidFill>
                  <a:schemeClr val="dk1"/>
                </a:solidFill>
                <a:latin typeface="方正清刻本悦宋简体" panose="02000000000000000000" pitchFamily="2" charset="-122"/>
                <a:ea typeface="方正清刻本悦宋简体" panose="02000000000000000000" pitchFamily="2" charset="-122"/>
              </a:rPr>
              <a:t>餐饮业总体已恢复</a:t>
            </a:r>
            <a:r>
              <a:rPr lang="en-US" altLang="zh-CN" sz="1400" dirty="0">
                <a:solidFill>
                  <a:schemeClr val="dk1"/>
                </a:solidFill>
                <a:latin typeface="方正清刻本悦宋简体" panose="02000000000000000000" pitchFamily="2" charset="-122"/>
                <a:ea typeface="方正清刻本悦宋简体" panose="02000000000000000000" pitchFamily="2" charset="-122"/>
              </a:rPr>
              <a:t>90%</a:t>
            </a:r>
            <a:r>
              <a:rPr lang="zh-CN" altLang="en-US" sz="1400" dirty="0">
                <a:solidFill>
                  <a:schemeClr val="dk1"/>
                </a:solidFill>
                <a:latin typeface="方正清刻本悦宋简体" panose="02000000000000000000" pitchFamily="2" charset="-122"/>
                <a:ea typeface="方正清刻本悦宋简体" panose="02000000000000000000" pitchFamily="2" charset="-122"/>
              </a:rPr>
              <a:t>，基本完全达到正常状态</a:t>
            </a:r>
            <a:endParaRPr sz="1400" dirty="0">
              <a:solidFill>
                <a:schemeClr val="dk1"/>
              </a:solidFill>
              <a:latin typeface="方正清刻本悦宋简体" panose="02000000000000000000" pitchFamily="2" charset="-122"/>
              <a:ea typeface="方正清刻本悦宋简体" panose="02000000000000000000" pitchFamily="2" charset="-122"/>
            </a:endParaRPr>
          </a:p>
        </p:txBody>
      </p:sp>
      <p:sp>
        <p:nvSpPr>
          <p:cNvPr id="454" name="Google Shape;454;p39"/>
          <p:cNvSpPr txBox="1">
            <a:spLocks noGrp="1"/>
          </p:cNvSpPr>
          <p:nvPr>
            <p:ph type="ctrTitle" idx="4294967295"/>
          </p:nvPr>
        </p:nvSpPr>
        <p:spPr>
          <a:xfrm>
            <a:off x="6443688" y="3431000"/>
            <a:ext cx="1569000" cy="384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zh-CN" altLang="en-US" sz="2400" dirty="0">
                <a:solidFill>
                  <a:schemeClr val="accent1"/>
                </a:solidFill>
                <a:latin typeface="方正清刻本悦宋简体" panose="02000000000000000000" pitchFamily="2" charset="-122"/>
                <a:ea typeface="方正清刻本悦宋简体" panose="02000000000000000000" pitchFamily="2" charset="-122"/>
              </a:rPr>
              <a:t>恢复情况</a:t>
            </a:r>
            <a:endParaRPr sz="2400" dirty="0">
              <a:solidFill>
                <a:schemeClr val="accent1"/>
              </a:solidFill>
              <a:latin typeface="方正清刻本悦宋简体" panose="02000000000000000000" pitchFamily="2" charset="-122"/>
              <a:ea typeface="方正清刻本悦宋简体" panose="02000000000000000000" pitchFamily="2" charset="-122"/>
            </a:endParaRPr>
          </a:p>
        </p:txBody>
      </p:sp>
      <p:sp>
        <p:nvSpPr>
          <p:cNvPr id="455" name="Google Shape;455;p39"/>
          <p:cNvSpPr/>
          <p:nvPr/>
        </p:nvSpPr>
        <p:spPr>
          <a:xfrm>
            <a:off x="5217450" y="1982325"/>
            <a:ext cx="1008900" cy="1008600"/>
          </a:xfrm>
          <a:prstGeom prst="blockArc">
            <a:avLst>
              <a:gd name="adj1" fmla="val 6356221"/>
              <a:gd name="adj2" fmla="val 245505"/>
              <a:gd name="adj3" fmla="val 7731"/>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39"/>
          <p:cNvSpPr txBox="1">
            <a:spLocks noGrp="1"/>
          </p:cNvSpPr>
          <p:nvPr>
            <p:ph type="ctrTitle" idx="4294967295"/>
          </p:nvPr>
        </p:nvSpPr>
        <p:spPr>
          <a:xfrm>
            <a:off x="5217413" y="2243700"/>
            <a:ext cx="1008900" cy="38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a:t>70%</a:t>
            </a:r>
            <a:endParaRPr sz="3000"/>
          </a:p>
        </p:txBody>
      </p:sp>
      <p:sp>
        <p:nvSpPr>
          <p:cNvPr id="457" name="Google Shape;457;p39"/>
          <p:cNvSpPr/>
          <p:nvPr/>
        </p:nvSpPr>
        <p:spPr>
          <a:xfrm>
            <a:off x="5264380" y="3403331"/>
            <a:ext cx="915000" cy="915000"/>
          </a:xfrm>
          <a:prstGeom prst="ellipse">
            <a:avLst/>
          </a:prstGeom>
          <a:noFill/>
          <a:ln w="19050" cap="flat" cmpd="sng">
            <a:solidFill>
              <a:srgbClr val="5B0F00"/>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39"/>
          <p:cNvSpPr/>
          <p:nvPr/>
        </p:nvSpPr>
        <p:spPr>
          <a:xfrm>
            <a:off x="5217450" y="3356375"/>
            <a:ext cx="1008900" cy="1008600"/>
          </a:xfrm>
          <a:prstGeom prst="blockArc">
            <a:avLst>
              <a:gd name="adj1" fmla="val 11976175"/>
              <a:gd name="adj2" fmla="val 10254067"/>
              <a:gd name="adj3" fmla="val 7631"/>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39"/>
          <p:cNvSpPr txBox="1">
            <a:spLocks noGrp="1"/>
          </p:cNvSpPr>
          <p:nvPr>
            <p:ph type="ctrTitle" idx="4294967295"/>
          </p:nvPr>
        </p:nvSpPr>
        <p:spPr>
          <a:xfrm>
            <a:off x="5217413" y="3617750"/>
            <a:ext cx="1008900" cy="38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ltLang="zh-CN" sz="3000" dirty="0"/>
              <a:t>9</a:t>
            </a:r>
            <a:r>
              <a:rPr lang="en" sz="3000" dirty="0"/>
              <a:t>0%</a:t>
            </a:r>
            <a:endParaRPr sz="3000" dirty="0"/>
          </a:p>
        </p:txBody>
      </p:sp>
      <p:pic>
        <p:nvPicPr>
          <p:cNvPr id="6" name="图片 5">
            <a:extLst>
              <a:ext uri="{FF2B5EF4-FFF2-40B4-BE49-F238E27FC236}">
                <a16:creationId xmlns:a16="http://schemas.microsoft.com/office/drawing/2014/main" id="{D72DEE67-7B44-4E0D-8B00-36E56D75B9C3}"/>
              </a:ext>
            </a:extLst>
          </p:cNvPr>
          <p:cNvPicPr>
            <a:picLocks noChangeAspect="1"/>
          </p:cNvPicPr>
          <p:nvPr/>
        </p:nvPicPr>
        <p:blipFill>
          <a:blip r:embed="rId3"/>
          <a:stretch>
            <a:fillRect/>
          </a:stretch>
        </p:blipFill>
        <p:spPr>
          <a:xfrm>
            <a:off x="297974" y="1751010"/>
            <a:ext cx="4526826" cy="2972722"/>
          </a:xfrm>
          <a:prstGeom prst="rect">
            <a:avLst/>
          </a:prstGeom>
        </p:spPr>
      </p:pic>
      <p:pic>
        <p:nvPicPr>
          <p:cNvPr id="8" name="图片 7">
            <a:extLst>
              <a:ext uri="{FF2B5EF4-FFF2-40B4-BE49-F238E27FC236}">
                <a16:creationId xmlns:a16="http://schemas.microsoft.com/office/drawing/2014/main" id="{1B102F94-A541-46C9-8B9D-425FF129AB13}"/>
              </a:ext>
            </a:extLst>
          </p:cNvPr>
          <p:cNvPicPr>
            <a:picLocks noChangeAspect="1"/>
          </p:cNvPicPr>
          <p:nvPr/>
        </p:nvPicPr>
        <p:blipFill>
          <a:blip r:embed="rId4"/>
          <a:stretch>
            <a:fillRect/>
          </a:stretch>
        </p:blipFill>
        <p:spPr>
          <a:xfrm>
            <a:off x="908628" y="1648894"/>
            <a:ext cx="3364989" cy="642055"/>
          </a:xfrm>
          <a:prstGeom prst="rect">
            <a:avLst/>
          </a:prstGeom>
        </p:spPr>
      </p:pic>
      <p:sp>
        <p:nvSpPr>
          <p:cNvPr id="9" name="矩形 8">
            <a:extLst>
              <a:ext uri="{FF2B5EF4-FFF2-40B4-BE49-F238E27FC236}">
                <a16:creationId xmlns:a16="http://schemas.microsoft.com/office/drawing/2014/main" id="{0431E4AE-166C-4103-A5BC-3325821B459E}"/>
              </a:ext>
            </a:extLst>
          </p:cNvPr>
          <p:cNvSpPr/>
          <p:nvPr/>
        </p:nvSpPr>
        <p:spPr>
          <a:xfrm>
            <a:off x="4200293" y="1843936"/>
            <a:ext cx="468351" cy="54866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42"/>
        <p:cNvGrpSpPr/>
        <p:nvPr/>
      </p:nvGrpSpPr>
      <p:grpSpPr>
        <a:xfrm>
          <a:off x="0" y="0"/>
          <a:ext cx="0" cy="0"/>
          <a:chOff x="0" y="0"/>
          <a:chExt cx="0" cy="0"/>
        </a:xfrm>
      </p:grpSpPr>
      <p:sp>
        <p:nvSpPr>
          <p:cNvPr id="443" name="Google Shape;443;p39"/>
          <p:cNvSpPr/>
          <p:nvPr/>
        </p:nvSpPr>
        <p:spPr>
          <a:xfrm>
            <a:off x="5264380" y="2029281"/>
            <a:ext cx="915000" cy="915000"/>
          </a:xfrm>
          <a:prstGeom prst="ellipse">
            <a:avLst/>
          </a:prstGeom>
          <a:noFill/>
          <a:ln w="19050" cap="flat" cmpd="sng">
            <a:solidFill>
              <a:srgbClr val="5B0F00"/>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39"/>
          <p:cNvSpPr txBox="1">
            <a:spLocks noGrp="1"/>
          </p:cNvSpPr>
          <p:nvPr>
            <p:ph type="title"/>
          </p:nvPr>
        </p:nvSpPr>
        <p:spPr>
          <a:xfrm>
            <a:off x="1207050" y="256388"/>
            <a:ext cx="6729900" cy="65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4000" dirty="0">
                <a:latin typeface="方正颜真卿楷书 简繁" panose="02000500000000000000" pitchFamily="2" charset="-122"/>
                <a:ea typeface="方正颜真卿楷书 简繁" panose="02000500000000000000" pitchFamily="2" charset="-122"/>
              </a:rPr>
              <a:t>恢复情况</a:t>
            </a:r>
            <a:endParaRPr sz="4000" dirty="0">
              <a:latin typeface="方正颜真卿楷书 简繁" panose="02000500000000000000" pitchFamily="2" charset="-122"/>
              <a:ea typeface="方正颜真卿楷书 简繁" panose="02000500000000000000" pitchFamily="2" charset="-122"/>
            </a:endParaRPr>
          </a:p>
        </p:txBody>
      </p:sp>
      <p:sp>
        <p:nvSpPr>
          <p:cNvPr id="446" name="Google Shape;446;p39"/>
          <p:cNvSpPr txBox="1"/>
          <p:nvPr/>
        </p:nvSpPr>
        <p:spPr>
          <a:xfrm>
            <a:off x="1713071" y="1054450"/>
            <a:ext cx="1511700" cy="365400"/>
          </a:xfrm>
          <a:prstGeom prst="rect">
            <a:avLst/>
          </a:prstGeom>
          <a:noFill/>
          <a:ln>
            <a:noFill/>
          </a:ln>
        </p:spPr>
        <p:txBody>
          <a:bodyPr spcFirstLastPara="1" wrap="square" lIns="0" tIns="6350" rIns="0" bIns="0" anchor="ctr" anchorCtr="0">
            <a:noAutofit/>
          </a:bodyPr>
          <a:lstStyle/>
          <a:p>
            <a:pPr marL="0" marR="0" lvl="0" indent="0" algn="ctr" rtl="0">
              <a:spcBef>
                <a:spcPts val="0"/>
              </a:spcBef>
              <a:spcAft>
                <a:spcPts val="0"/>
              </a:spcAft>
              <a:buNone/>
            </a:pPr>
            <a:r>
              <a:rPr lang="zh-CN" altLang="en-US" sz="3000" dirty="0">
                <a:latin typeface="方正颜真卿楷书 简繁" panose="02000500000000000000" pitchFamily="2" charset="-122"/>
                <a:ea typeface="方正颜真卿楷书 简繁" panose="02000500000000000000" pitchFamily="2" charset="-122"/>
                <a:cs typeface="East Sea Dokdo"/>
                <a:sym typeface="East Sea Dokdo"/>
              </a:rPr>
              <a:t>全国</a:t>
            </a:r>
            <a:endParaRPr sz="3000" dirty="0">
              <a:latin typeface="方正颜真卿楷书 简繁" panose="02000500000000000000" pitchFamily="2" charset="-122"/>
              <a:ea typeface="方正颜真卿楷书 简繁" panose="02000500000000000000" pitchFamily="2" charset="-122"/>
              <a:cs typeface="East Sea Dokdo"/>
              <a:sym typeface="East Sea Dokdo"/>
            </a:endParaRPr>
          </a:p>
        </p:txBody>
      </p:sp>
      <p:sp>
        <p:nvSpPr>
          <p:cNvPr id="447" name="Google Shape;447;p39"/>
          <p:cNvSpPr txBox="1"/>
          <p:nvPr/>
        </p:nvSpPr>
        <p:spPr>
          <a:xfrm>
            <a:off x="6206675" y="1054450"/>
            <a:ext cx="1357200" cy="365400"/>
          </a:xfrm>
          <a:prstGeom prst="rect">
            <a:avLst/>
          </a:prstGeom>
          <a:noFill/>
          <a:ln>
            <a:noFill/>
          </a:ln>
        </p:spPr>
        <p:txBody>
          <a:bodyPr spcFirstLastPara="1" wrap="square" lIns="0" tIns="6350" rIns="0" bIns="0" anchor="ctr" anchorCtr="0">
            <a:noAutofit/>
          </a:bodyPr>
          <a:lstStyle/>
          <a:p>
            <a:pPr marL="0" marR="0" lvl="0" indent="0" algn="ctr" rtl="0">
              <a:spcBef>
                <a:spcPts val="0"/>
              </a:spcBef>
              <a:spcAft>
                <a:spcPts val="0"/>
              </a:spcAft>
              <a:buNone/>
            </a:pPr>
            <a:r>
              <a:rPr lang="zh-CN" altLang="en-US" sz="3000" dirty="0">
                <a:latin typeface="方正颜真卿楷书 简繁" panose="02000500000000000000" pitchFamily="2" charset="-122"/>
                <a:ea typeface="方正颜真卿楷书 简繁" panose="02000500000000000000" pitchFamily="2" charset="-122"/>
                <a:cs typeface="East Sea Dokdo"/>
                <a:sym typeface="East Sea Dokdo"/>
              </a:rPr>
              <a:t>杭州</a:t>
            </a:r>
            <a:endParaRPr sz="3000" dirty="0">
              <a:latin typeface="方正颜真卿楷书 简繁" panose="02000500000000000000" pitchFamily="2" charset="-122"/>
              <a:ea typeface="方正颜真卿楷书 简繁" panose="02000500000000000000" pitchFamily="2" charset="-122"/>
              <a:cs typeface="East Sea Dokdo"/>
              <a:sym typeface="East Sea Dokdo"/>
            </a:endParaRPr>
          </a:p>
        </p:txBody>
      </p:sp>
      <p:cxnSp>
        <p:nvCxnSpPr>
          <p:cNvPr id="448" name="Google Shape;448;p39"/>
          <p:cNvCxnSpPr/>
          <p:nvPr/>
        </p:nvCxnSpPr>
        <p:spPr>
          <a:xfrm>
            <a:off x="2227908" y="1512775"/>
            <a:ext cx="513900" cy="0"/>
          </a:xfrm>
          <a:prstGeom prst="straightConnector1">
            <a:avLst/>
          </a:prstGeom>
          <a:noFill/>
          <a:ln w="38100" cap="flat" cmpd="sng">
            <a:solidFill>
              <a:srgbClr val="CC0000"/>
            </a:solidFill>
            <a:prstDash val="dot"/>
            <a:round/>
            <a:headEnd type="none" w="med" len="med"/>
            <a:tailEnd type="none" w="med" len="med"/>
          </a:ln>
        </p:spPr>
      </p:cxnSp>
      <p:cxnSp>
        <p:nvCxnSpPr>
          <p:cNvPr id="449" name="Google Shape;449;p39"/>
          <p:cNvCxnSpPr/>
          <p:nvPr/>
        </p:nvCxnSpPr>
        <p:spPr>
          <a:xfrm>
            <a:off x="6644308" y="1512775"/>
            <a:ext cx="513900" cy="0"/>
          </a:xfrm>
          <a:prstGeom prst="straightConnector1">
            <a:avLst/>
          </a:prstGeom>
          <a:noFill/>
          <a:ln w="38100" cap="flat" cmpd="sng">
            <a:solidFill>
              <a:srgbClr val="CC0000"/>
            </a:solidFill>
            <a:prstDash val="dot"/>
            <a:round/>
            <a:headEnd type="none" w="med" len="med"/>
            <a:tailEnd type="none" w="med" len="med"/>
          </a:ln>
        </p:spPr>
      </p:cxnSp>
      <p:sp>
        <p:nvSpPr>
          <p:cNvPr id="451" name="Google Shape;451;p39"/>
          <p:cNvSpPr txBox="1">
            <a:spLocks noGrp="1"/>
          </p:cNvSpPr>
          <p:nvPr>
            <p:ph type="ctrTitle" idx="4294967295"/>
          </p:nvPr>
        </p:nvSpPr>
        <p:spPr>
          <a:xfrm>
            <a:off x="6443688" y="2007700"/>
            <a:ext cx="2049900" cy="384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zh-CN" altLang="en-US" sz="1800" dirty="0">
                <a:solidFill>
                  <a:schemeClr val="accent1"/>
                </a:solidFill>
                <a:latin typeface="方正清刻本悦宋简体" panose="02000000000000000000" pitchFamily="2" charset="-122"/>
                <a:ea typeface="方正清刻本悦宋简体" panose="02000000000000000000" pitchFamily="2" charset="-122"/>
              </a:rPr>
              <a:t>餐饮企业在社零收入占比上升</a:t>
            </a:r>
            <a:endParaRPr sz="1800" dirty="0">
              <a:solidFill>
                <a:schemeClr val="accent1"/>
              </a:solidFill>
              <a:latin typeface="方正清刻本悦宋简体" panose="02000000000000000000" pitchFamily="2" charset="-122"/>
              <a:ea typeface="方正清刻本悦宋简体" panose="02000000000000000000" pitchFamily="2" charset="-122"/>
            </a:endParaRPr>
          </a:p>
        </p:txBody>
      </p:sp>
      <p:sp>
        <p:nvSpPr>
          <p:cNvPr id="452" name="Google Shape;452;p39"/>
          <p:cNvSpPr txBox="1">
            <a:spLocks noGrp="1"/>
          </p:cNvSpPr>
          <p:nvPr>
            <p:ph type="subTitle" idx="4294967295"/>
          </p:nvPr>
        </p:nvSpPr>
        <p:spPr>
          <a:xfrm>
            <a:off x="6443688" y="2457252"/>
            <a:ext cx="2126100" cy="8196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zh-CN" altLang="en-US" sz="1400" dirty="0">
                <a:latin typeface="方正清刻本悦宋简体" panose="02000000000000000000" pitchFamily="2" charset="-122"/>
                <a:ea typeface="方正清刻本悦宋简体" panose="02000000000000000000" pitchFamily="2" charset="-122"/>
              </a:rPr>
              <a:t>餐饮企业营收在杭州市社零占比同比上升</a:t>
            </a:r>
            <a:r>
              <a:rPr lang="en-US" altLang="zh-CN" sz="1400" dirty="0">
                <a:latin typeface="方正清刻本悦宋简体" panose="02000000000000000000" pitchFamily="2" charset="-122"/>
                <a:ea typeface="方正清刻本悦宋简体" panose="02000000000000000000" pitchFamily="2" charset="-122"/>
              </a:rPr>
              <a:t>70%</a:t>
            </a:r>
            <a:endParaRPr sz="1400" dirty="0">
              <a:solidFill>
                <a:schemeClr val="dk1"/>
              </a:solidFill>
              <a:latin typeface="方正清刻本悦宋简体" panose="02000000000000000000" pitchFamily="2" charset="-122"/>
              <a:ea typeface="方正清刻本悦宋简体" panose="02000000000000000000" pitchFamily="2" charset="-122"/>
            </a:endParaRPr>
          </a:p>
        </p:txBody>
      </p:sp>
      <p:sp>
        <p:nvSpPr>
          <p:cNvPr id="453" name="Google Shape;453;p39"/>
          <p:cNvSpPr txBox="1">
            <a:spLocks noGrp="1"/>
          </p:cNvSpPr>
          <p:nvPr>
            <p:ph type="subTitle" idx="4294967295"/>
          </p:nvPr>
        </p:nvSpPr>
        <p:spPr>
          <a:xfrm>
            <a:off x="6443688" y="3902556"/>
            <a:ext cx="2049900" cy="9462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zh-CN" altLang="en-US" sz="1400" dirty="0">
                <a:solidFill>
                  <a:schemeClr val="dk1"/>
                </a:solidFill>
                <a:latin typeface="方正清刻本悦宋简体" panose="02000000000000000000" pitchFamily="2" charset="-122"/>
                <a:ea typeface="方正清刻本悦宋简体" panose="02000000000000000000" pitchFamily="2" charset="-122"/>
              </a:rPr>
              <a:t>餐饮业总体已恢复</a:t>
            </a:r>
            <a:r>
              <a:rPr lang="en-US" altLang="zh-CN" sz="1400" dirty="0">
                <a:solidFill>
                  <a:schemeClr val="dk1"/>
                </a:solidFill>
                <a:latin typeface="方正清刻本悦宋简体" panose="02000000000000000000" pitchFamily="2" charset="-122"/>
                <a:ea typeface="方正清刻本悦宋简体" panose="02000000000000000000" pitchFamily="2" charset="-122"/>
              </a:rPr>
              <a:t>90%</a:t>
            </a:r>
            <a:r>
              <a:rPr lang="zh-CN" altLang="en-US" sz="1400" dirty="0">
                <a:solidFill>
                  <a:schemeClr val="dk1"/>
                </a:solidFill>
                <a:latin typeface="方正清刻本悦宋简体" panose="02000000000000000000" pitchFamily="2" charset="-122"/>
                <a:ea typeface="方正清刻本悦宋简体" panose="02000000000000000000" pitchFamily="2" charset="-122"/>
              </a:rPr>
              <a:t>，基本完全达到正常状态</a:t>
            </a:r>
            <a:endParaRPr sz="1400" dirty="0">
              <a:solidFill>
                <a:schemeClr val="dk1"/>
              </a:solidFill>
              <a:latin typeface="方正清刻本悦宋简体" panose="02000000000000000000" pitchFamily="2" charset="-122"/>
              <a:ea typeface="方正清刻本悦宋简体" panose="02000000000000000000" pitchFamily="2" charset="-122"/>
            </a:endParaRPr>
          </a:p>
        </p:txBody>
      </p:sp>
      <p:sp>
        <p:nvSpPr>
          <p:cNvPr id="454" name="Google Shape;454;p39"/>
          <p:cNvSpPr txBox="1">
            <a:spLocks noGrp="1"/>
          </p:cNvSpPr>
          <p:nvPr>
            <p:ph type="ctrTitle" idx="4294967295"/>
          </p:nvPr>
        </p:nvSpPr>
        <p:spPr>
          <a:xfrm>
            <a:off x="6443688" y="3431000"/>
            <a:ext cx="1569000" cy="384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zh-CN" altLang="en-US" sz="2400" dirty="0">
                <a:solidFill>
                  <a:schemeClr val="accent1"/>
                </a:solidFill>
                <a:latin typeface="方正清刻本悦宋简体" panose="02000000000000000000" pitchFamily="2" charset="-122"/>
                <a:ea typeface="方正清刻本悦宋简体" panose="02000000000000000000" pitchFamily="2" charset="-122"/>
              </a:rPr>
              <a:t>恢复情况</a:t>
            </a:r>
            <a:endParaRPr sz="2400" dirty="0">
              <a:solidFill>
                <a:schemeClr val="accent1"/>
              </a:solidFill>
              <a:latin typeface="方正清刻本悦宋简体" panose="02000000000000000000" pitchFamily="2" charset="-122"/>
              <a:ea typeface="方正清刻本悦宋简体" panose="02000000000000000000" pitchFamily="2" charset="-122"/>
            </a:endParaRPr>
          </a:p>
        </p:txBody>
      </p:sp>
      <p:sp>
        <p:nvSpPr>
          <p:cNvPr id="455" name="Google Shape;455;p39"/>
          <p:cNvSpPr/>
          <p:nvPr/>
        </p:nvSpPr>
        <p:spPr>
          <a:xfrm>
            <a:off x="5217450" y="1982325"/>
            <a:ext cx="1008900" cy="1008600"/>
          </a:xfrm>
          <a:prstGeom prst="blockArc">
            <a:avLst>
              <a:gd name="adj1" fmla="val 6356221"/>
              <a:gd name="adj2" fmla="val 245505"/>
              <a:gd name="adj3" fmla="val 7731"/>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39"/>
          <p:cNvSpPr txBox="1">
            <a:spLocks noGrp="1"/>
          </p:cNvSpPr>
          <p:nvPr>
            <p:ph type="ctrTitle" idx="4294967295"/>
          </p:nvPr>
        </p:nvSpPr>
        <p:spPr>
          <a:xfrm>
            <a:off x="5217413" y="2243700"/>
            <a:ext cx="1008900" cy="38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a:t>70%</a:t>
            </a:r>
            <a:endParaRPr sz="3000"/>
          </a:p>
        </p:txBody>
      </p:sp>
      <p:sp>
        <p:nvSpPr>
          <p:cNvPr id="457" name="Google Shape;457;p39"/>
          <p:cNvSpPr/>
          <p:nvPr/>
        </p:nvSpPr>
        <p:spPr>
          <a:xfrm>
            <a:off x="5264380" y="3403331"/>
            <a:ext cx="915000" cy="915000"/>
          </a:xfrm>
          <a:prstGeom prst="ellipse">
            <a:avLst/>
          </a:prstGeom>
          <a:noFill/>
          <a:ln w="19050" cap="flat" cmpd="sng">
            <a:solidFill>
              <a:srgbClr val="5B0F00"/>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39"/>
          <p:cNvSpPr/>
          <p:nvPr/>
        </p:nvSpPr>
        <p:spPr>
          <a:xfrm>
            <a:off x="5217450" y="3356375"/>
            <a:ext cx="1008900" cy="1008600"/>
          </a:xfrm>
          <a:prstGeom prst="blockArc">
            <a:avLst>
              <a:gd name="adj1" fmla="val 11976175"/>
              <a:gd name="adj2" fmla="val 10254067"/>
              <a:gd name="adj3" fmla="val 7631"/>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39"/>
          <p:cNvSpPr txBox="1">
            <a:spLocks noGrp="1"/>
          </p:cNvSpPr>
          <p:nvPr>
            <p:ph type="ctrTitle" idx="4294967295"/>
          </p:nvPr>
        </p:nvSpPr>
        <p:spPr>
          <a:xfrm>
            <a:off x="5217413" y="3617750"/>
            <a:ext cx="1008900" cy="38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ltLang="zh-CN" sz="3000" dirty="0"/>
              <a:t>9</a:t>
            </a:r>
            <a:r>
              <a:rPr lang="en" sz="3000" dirty="0"/>
              <a:t>0%</a:t>
            </a:r>
            <a:endParaRPr sz="3000" dirty="0"/>
          </a:p>
        </p:txBody>
      </p:sp>
      <p:pic>
        <p:nvPicPr>
          <p:cNvPr id="6" name="图片 5">
            <a:extLst>
              <a:ext uri="{FF2B5EF4-FFF2-40B4-BE49-F238E27FC236}">
                <a16:creationId xmlns:a16="http://schemas.microsoft.com/office/drawing/2014/main" id="{D72DEE67-7B44-4E0D-8B00-36E56D75B9C3}"/>
              </a:ext>
            </a:extLst>
          </p:cNvPr>
          <p:cNvPicPr>
            <a:picLocks noChangeAspect="1"/>
          </p:cNvPicPr>
          <p:nvPr/>
        </p:nvPicPr>
        <p:blipFill>
          <a:blip r:embed="rId3"/>
          <a:stretch>
            <a:fillRect/>
          </a:stretch>
        </p:blipFill>
        <p:spPr>
          <a:xfrm>
            <a:off x="297974" y="1751010"/>
            <a:ext cx="4526826" cy="2972722"/>
          </a:xfrm>
          <a:prstGeom prst="rect">
            <a:avLst/>
          </a:prstGeom>
        </p:spPr>
      </p:pic>
      <p:pic>
        <p:nvPicPr>
          <p:cNvPr id="8" name="图片 7">
            <a:extLst>
              <a:ext uri="{FF2B5EF4-FFF2-40B4-BE49-F238E27FC236}">
                <a16:creationId xmlns:a16="http://schemas.microsoft.com/office/drawing/2014/main" id="{1B102F94-A541-46C9-8B9D-425FF129AB13}"/>
              </a:ext>
            </a:extLst>
          </p:cNvPr>
          <p:cNvPicPr>
            <a:picLocks noChangeAspect="1"/>
          </p:cNvPicPr>
          <p:nvPr/>
        </p:nvPicPr>
        <p:blipFill>
          <a:blip r:embed="rId4"/>
          <a:stretch>
            <a:fillRect/>
          </a:stretch>
        </p:blipFill>
        <p:spPr>
          <a:xfrm>
            <a:off x="908628" y="1648894"/>
            <a:ext cx="3364989" cy="642055"/>
          </a:xfrm>
          <a:prstGeom prst="rect">
            <a:avLst/>
          </a:prstGeom>
        </p:spPr>
      </p:pic>
      <p:sp>
        <p:nvSpPr>
          <p:cNvPr id="9" name="矩形 8">
            <a:extLst>
              <a:ext uri="{FF2B5EF4-FFF2-40B4-BE49-F238E27FC236}">
                <a16:creationId xmlns:a16="http://schemas.microsoft.com/office/drawing/2014/main" id="{0431E4AE-166C-4103-A5BC-3325821B459E}"/>
              </a:ext>
            </a:extLst>
          </p:cNvPr>
          <p:cNvSpPr/>
          <p:nvPr/>
        </p:nvSpPr>
        <p:spPr>
          <a:xfrm>
            <a:off x="4200293" y="1843936"/>
            <a:ext cx="468351" cy="54866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a:extLst>
              <a:ext uri="{FF2B5EF4-FFF2-40B4-BE49-F238E27FC236}">
                <a16:creationId xmlns:a16="http://schemas.microsoft.com/office/drawing/2014/main" id="{DB2DC078-8604-4C6C-8098-5F5BE4B529BA}"/>
              </a:ext>
            </a:extLst>
          </p:cNvPr>
          <p:cNvSpPr/>
          <p:nvPr/>
        </p:nvSpPr>
        <p:spPr>
          <a:xfrm>
            <a:off x="0" y="988300"/>
            <a:ext cx="4824800" cy="3957738"/>
          </a:xfrm>
          <a:prstGeom prst="rect">
            <a:avLst/>
          </a:prstGeom>
          <a:solidFill>
            <a:srgbClr val="FFFFFF">
              <a:alpha val="9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Google Shape;452;p39">
            <a:extLst>
              <a:ext uri="{FF2B5EF4-FFF2-40B4-BE49-F238E27FC236}">
                <a16:creationId xmlns:a16="http://schemas.microsoft.com/office/drawing/2014/main" id="{B01A366A-78AE-4292-BB2E-E00BF93625BA}"/>
              </a:ext>
            </a:extLst>
          </p:cNvPr>
          <p:cNvSpPr txBox="1">
            <a:spLocks/>
          </p:cNvSpPr>
          <p:nvPr/>
        </p:nvSpPr>
        <p:spPr>
          <a:xfrm>
            <a:off x="718173" y="1996970"/>
            <a:ext cx="3853827" cy="819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indent="0">
              <a:spcAft>
                <a:spcPts val="1600"/>
              </a:spcAft>
              <a:buClr>
                <a:schemeClr val="dk1"/>
              </a:buClr>
              <a:buSzPts val="1800"/>
              <a:buFont typeface="Antic"/>
              <a:buNone/>
              <a:defRPr>
                <a:solidFill>
                  <a:schemeClr val="dk1"/>
                </a:solidFill>
                <a:latin typeface="方正清刻本悦宋简体" panose="02000000000000000000" pitchFamily="2" charset="-122"/>
                <a:ea typeface="方正清刻本悦宋简体" panose="02000000000000000000" pitchFamily="2" charset="-122"/>
                <a:cs typeface="Antic"/>
                <a:sym typeface="Antic"/>
              </a:defRPr>
            </a:lvl1pPr>
            <a:lvl2pPr marL="914400" indent="-317500">
              <a:lnSpc>
                <a:spcPct val="115000"/>
              </a:lnSpc>
              <a:spcBef>
                <a:spcPts val="1600"/>
              </a:spcBef>
              <a:buClr>
                <a:schemeClr val="dk1"/>
              </a:buClr>
              <a:buSzPts val="1400"/>
              <a:buFont typeface="Antic"/>
              <a:buChar char="○"/>
              <a:defRPr>
                <a:solidFill>
                  <a:schemeClr val="dk1"/>
                </a:solidFill>
                <a:latin typeface="Antic"/>
                <a:ea typeface="Antic"/>
                <a:cs typeface="Antic"/>
                <a:sym typeface="Antic"/>
              </a:defRPr>
            </a:lvl2pPr>
            <a:lvl3pPr marL="1371600" indent="-317500">
              <a:lnSpc>
                <a:spcPct val="115000"/>
              </a:lnSpc>
              <a:spcBef>
                <a:spcPts val="1600"/>
              </a:spcBef>
              <a:buClr>
                <a:schemeClr val="dk1"/>
              </a:buClr>
              <a:buSzPts val="1400"/>
              <a:buFont typeface="Antic"/>
              <a:buChar char="■"/>
              <a:defRPr>
                <a:solidFill>
                  <a:schemeClr val="dk1"/>
                </a:solidFill>
                <a:latin typeface="Antic"/>
                <a:ea typeface="Antic"/>
                <a:cs typeface="Antic"/>
                <a:sym typeface="Antic"/>
              </a:defRPr>
            </a:lvl3pPr>
            <a:lvl4pPr marL="1828800" indent="-317500">
              <a:lnSpc>
                <a:spcPct val="115000"/>
              </a:lnSpc>
              <a:spcBef>
                <a:spcPts val="1600"/>
              </a:spcBef>
              <a:buClr>
                <a:schemeClr val="dk1"/>
              </a:buClr>
              <a:buSzPts val="1400"/>
              <a:buFont typeface="Antic"/>
              <a:buChar char="●"/>
              <a:defRPr>
                <a:solidFill>
                  <a:schemeClr val="dk1"/>
                </a:solidFill>
                <a:latin typeface="Antic"/>
                <a:ea typeface="Antic"/>
                <a:cs typeface="Antic"/>
                <a:sym typeface="Antic"/>
              </a:defRPr>
            </a:lvl4pPr>
            <a:lvl5pPr marL="2286000" indent="-317500">
              <a:lnSpc>
                <a:spcPct val="115000"/>
              </a:lnSpc>
              <a:spcBef>
                <a:spcPts val="1600"/>
              </a:spcBef>
              <a:buClr>
                <a:schemeClr val="dk1"/>
              </a:buClr>
              <a:buSzPts val="1400"/>
              <a:buFont typeface="Antic"/>
              <a:buChar char="○"/>
              <a:defRPr>
                <a:solidFill>
                  <a:schemeClr val="dk1"/>
                </a:solidFill>
                <a:latin typeface="Antic"/>
                <a:ea typeface="Antic"/>
                <a:cs typeface="Antic"/>
                <a:sym typeface="Antic"/>
              </a:defRPr>
            </a:lvl5pPr>
            <a:lvl6pPr marL="2743200" indent="-317500">
              <a:lnSpc>
                <a:spcPct val="115000"/>
              </a:lnSpc>
              <a:spcBef>
                <a:spcPts val="1600"/>
              </a:spcBef>
              <a:buClr>
                <a:schemeClr val="dk1"/>
              </a:buClr>
              <a:buSzPts val="1400"/>
              <a:buFont typeface="Antic"/>
              <a:buChar char="■"/>
              <a:defRPr>
                <a:solidFill>
                  <a:schemeClr val="dk1"/>
                </a:solidFill>
                <a:latin typeface="Antic"/>
                <a:ea typeface="Antic"/>
                <a:cs typeface="Antic"/>
                <a:sym typeface="Antic"/>
              </a:defRPr>
            </a:lvl6pPr>
            <a:lvl7pPr marL="3200400" indent="-317500">
              <a:lnSpc>
                <a:spcPct val="115000"/>
              </a:lnSpc>
              <a:spcBef>
                <a:spcPts val="1600"/>
              </a:spcBef>
              <a:buClr>
                <a:schemeClr val="dk1"/>
              </a:buClr>
              <a:buSzPts val="1400"/>
              <a:buFont typeface="Antic"/>
              <a:buChar char="●"/>
              <a:defRPr>
                <a:solidFill>
                  <a:schemeClr val="dk1"/>
                </a:solidFill>
                <a:latin typeface="Antic"/>
                <a:ea typeface="Antic"/>
                <a:cs typeface="Antic"/>
                <a:sym typeface="Antic"/>
              </a:defRPr>
            </a:lvl7pPr>
            <a:lvl8pPr marL="3657600" indent="-317500">
              <a:lnSpc>
                <a:spcPct val="115000"/>
              </a:lnSpc>
              <a:spcBef>
                <a:spcPts val="1600"/>
              </a:spcBef>
              <a:buClr>
                <a:schemeClr val="dk1"/>
              </a:buClr>
              <a:buSzPts val="1400"/>
              <a:buFont typeface="Antic"/>
              <a:buChar char="○"/>
              <a:defRPr>
                <a:solidFill>
                  <a:schemeClr val="dk1"/>
                </a:solidFill>
                <a:latin typeface="Antic"/>
                <a:ea typeface="Antic"/>
                <a:cs typeface="Antic"/>
                <a:sym typeface="Antic"/>
              </a:defRPr>
            </a:lvl8pPr>
            <a:lvl9pPr marL="4114800" indent="-317500">
              <a:lnSpc>
                <a:spcPct val="115000"/>
              </a:lnSpc>
              <a:spcBef>
                <a:spcPts val="1600"/>
              </a:spcBef>
              <a:spcAft>
                <a:spcPts val="1600"/>
              </a:spcAft>
              <a:buClr>
                <a:schemeClr val="dk1"/>
              </a:buClr>
              <a:buSzPts val="1400"/>
              <a:buFont typeface="Antic"/>
              <a:buChar char="■"/>
              <a:defRPr>
                <a:solidFill>
                  <a:schemeClr val="dk1"/>
                </a:solidFill>
                <a:latin typeface="Antic"/>
                <a:ea typeface="Antic"/>
                <a:cs typeface="Antic"/>
                <a:sym typeface="Antic"/>
              </a:defRPr>
            </a:lvl9pPr>
          </a:lstStyle>
          <a:p>
            <a:r>
              <a:rPr lang="zh-CN" altLang="en-US" sz="1800" dirty="0"/>
              <a:t>杭州的餐饮企业</a:t>
            </a:r>
            <a:r>
              <a:rPr lang="zh-CN" altLang="en-US" sz="1800" dirty="0">
                <a:solidFill>
                  <a:srgbClr val="C00000"/>
                </a:solidFill>
              </a:rPr>
              <a:t>景气指数</a:t>
            </a:r>
            <a:r>
              <a:rPr lang="zh-CN" altLang="en-US" sz="1800" dirty="0"/>
              <a:t>一直稳步提升，</a:t>
            </a:r>
            <a:r>
              <a:rPr lang="en-US" altLang="zh-CN" sz="1800" dirty="0"/>
              <a:t>10</a:t>
            </a:r>
            <a:r>
              <a:rPr lang="zh-CN" altLang="en-US" sz="1800" dirty="0"/>
              <a:t>月份已略高于历史同期。</a:t>
            </a:r>
          </a:p>
        </p:txBody>
      </p:sp>
      <p:sp>
        <p:nvSpPr>
          <p:cNvPr id="22" name="Google Shape;452;p39">
            <a:extLst>
              <a:ext uri="{FF2B5EF4-FFF2-40B4-BE49-F238E27FC236}">
                <a16:creationId xmlns:a16="http://schemas.microsoft.com/office/drawing/2014/main" id="{FCE8BFD2-3569-40D4-9F1C-3B4B5EF0840C}"/>
              </a:ext>
            </a:extLst>
          </p:cNvPr>
          <p:cNvSpPr txBox="1">
            <a:spLocks/>
          </p:cNvSpPr>
          <p:nvPr/>
        </p:nvSpPr>
        <p:spPr>
          <a:xfrm>
            <a:off x="664208" y="3021200"/>
            <a:ext cx="3853827" cy="819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indent="0">
              <a:spcAft>
                <a:spcPts val="1600"/>
              </a:spcAft>
              <a:buClr>
                <a:schemeClr val="dk1"/>
              </a:buClr>
              <a:buSzPts val="1800"/>
              <a:buFont typeface="Antic"/>
              <a:buNone/>
              <a:defRPr>
                <a:solidFill>
                  <a:schemeClr val="dk1"/>
                </a:solidFill>
                <a:latin typeface="方正清刻本悦宋简体" panose="02000000000000000000" pitchFamily="2" charset="-122"/>
                <a:ea typeface="方正清刻本悦宋简体" panose="02000000000000000000" pitchFamily="2" charset="-122"/>
                <a:cs typeface="Antic"/>
                <a:sym typeface="Antic"/>
              </a:defRPr>
            </a:lvl1pPr>
            <a:lvl2pPr marL="914400" indent="-317500">
              <a:lnSpc>
                <a:spcPct val="115000"/>
              </a:lnSpc>
              <a:spcBef>
                <a:spcPts val="1600"/>
              </a:spcBef>
              <a:buClr>
                <a:schemeClr val="dk1"/>
              </a:buClr>
              <a:buSzPts val="1400"/>
              <a:buFont typeface="Antic"/>
              <a:buChar char="○"/>
              <a:defRPr>
                <a:solidFill>
                  <a:schemeClr val="dk1"/>
                </a:solidFill>
                <a:latin typeface="Antic"/>
                <a:ea typeface="Antic"/>
                <a:cs typeface="Antic"/>
                <a:sym typeface="Antic"/>
              </a:defRPr>
            </a:lvl2pPr>
            <a:lvl3pPr marL="1371600" indent="-317500">
              <a:lnSpc>
                <a:spcPct val="115000"/>
              </a:lnSpc>
              <a:spcBef>
                <a:spcPts val="1600"/>
              </a:spcBef>
              <a:buClr>
                <a:schemeClr val="dk1"/>
              </a:buClr>
              <a:buSzPts val="1400"/>
              <a:buFont typeface="Antic"/>
              <a:buChar char="■"/>
              <a:defRPr>
                <a:solidFill>
                  <a:schemeClr val="dk1"/>
                </a:solidFill>
                <a:latin typeface="Antic"/>
                <a:ea typeface="Antic"/>
                <a:cs typeface="Antic"/>
                <a:sym typeface="Antic"/>
              </a:defRPr>
            </a:lvl3pPr>
            <a:lvl4pPr marL="1828800" indent="-317500">
              <a:lnSpc>
                <a:spcPct val="115000"/>
              </a:lnSpc>
              <a:spcBef>
                <a:spcPts val="1600"/>
              </a:spcBef>
              <a:buClr>
                <a:schemeClr val="dk1"/>
              </a:buClr>
              <a:buSzPts val="1400"/>
              <a:buFont typeface="Antic"/>
              <a:buChar char="●"/>
              <a:defRPr>
                <a:solidFill>
                  <a:schemeClr val="dk1"/>
                </a:solidFill>
                <a:latin typeface="Antic"/>
                <a:ea typeface="Antic"/>
                <a:cs typeface="Antic"/>
                <a:sym typeface="Antic"/>
              </a:defRPr>
            </a:lvl4pPr>
            <a:lvl5pPr marL="2286000" indent="-317500">
              <a:lnSpc>
                <a:spcPct val="115000"/>
              </a:lnSpc>
              <a:spcBef>
                <a:spcPts val="1600"/>
              </a:spcBef>
              <a:buClr>
                <a:schemeClr val="dk1"/>
              </a:buClr>
              <a:buSzPts val="1400"/>
              <a:buFont typeface="Antic"/>
              <a:buChar char="○"/>
              <a:defRPr>
                <a:solidFill>
                  <a:schemeClr val="dk1"/>
                </a:solidFill>
                <a:latin typeface="Antic"/>
                <a:ea typeface="Antic"/>
                <a:cs typeface="Antic"/>
                <a:sym typeface="Antic"/>
              </a:defRPr>
            </a:lvl5pPr>
            <a:lvl6pPr marL="2743200" indent="-317500">
              <a:lnSpc>
                <a:spcPct val="115000"/>
              </a:lnSpc>
              <a:spcBef>
                <a:spcPts val="1600"/>
              </a:spcBef>
              <a:buClr>
                <a:schemeClr val="dk1"/>
              </a:buClr>
              <a:buSzPts val="1400"/>
              <a:buFont typeface="Antic"/>
              <a:buChar char="■"/>
              <a:defRPr>
                <a:solidFill>
                  <a:schemeClr val="dk1"/>
                </a:solidFill>
                <a:latin typeface="Antic"/>
                <a:ea typeface="Antic"/>
                <a:cs typeface="Antic"/>
                <a:sym typeface="Antic"/>
              </a:defRPr>
            </a:lvl6pPr>
            <a:lvl7pPr marL="3200400" indent="-317500">
              <a:lnSpc>
                <a:spcPct val="115000"/>
              </a:lnSpc>
              <a:spcBef>
                <a:spcPts val="1600"/>
              </a:spcBef>
              <a:buClr>
                <a:schemeClr val="dk1"/>
              </a:buClr>
              <a:buSzPts val="1400"/>
              <a:buFont typeface="Antic"/>
              <a:buChar char="●"/>
              <a:defRPr>
                <a:solidFill>
                  <a:schemeClr val="dk1"/>
                </a:solidFill>
                <a:latin typeface="Antic"/>
                <a:ea typeface="Antic"/>
                <a:cs typeface="Antic"/>
                <a:sym typeface="Antic"/>
              </a:defRPr>
            </a:lvl7pPr>
            <a:lvl8pPr marL="3657600" indent="-317500">
              <a:lnSpc>
                <a:spcPct val="115000"/>
              </a:lnSpc>
              <a:spcBef>
                <a:spcPts val="1600"/>
              </a:spcBef>
              <a:buClr>
                <a:schemeClr val="dk1"/>
              </a:buClr>
              <a:buSzPts val="1400"/>
              <a:buFont typeface="Antic"/>
              <a:buChar char="○"/>
              <a:defRPr>
                <a:solidFill>
                  <a:schemeClr val="dk1"/>
                </a:solidFill>
                <a:latin typeface="Antic"/>
                <a:ea typeface="Antic"/>
                <a:cs typeface="Antic"/>
                <a:sym typeface="Antic"/>
              </a:defRPr>
            </a:lvl8pPr>
            <a:lvl9pPr marL="4114800" indent="-317500">
              <a:lnSpc>
                <a:spcPct val="115000"/>
              </a:lnSpc>
              <a:spcBef>
                <a:spcPts val="1600"/>
              </a:spcBef>
              <a:spcAft>
                <a:spcPts val="1600"/>
              </a:spcAft>
              <a:buClr>
                <a:schemeClr val="dk1"/>
              </a:buClr>
              <a:buSzPts val="1400"/>
              <a:buFont typeface="Antic"/>
              <a:buChar char="■"/>
              <a:defRPr>
                <a:solidFill>
                  <a:schemeClr val="dk1"/>
                </a:solidFill>
                <a:latin typeface="Antic"/>
                <a:ea typeface="Antic"/>
                <a:cs typeface="Antic"/>
                <a:sym typeface="Antic"/>
              </a:defRPr>
            </a:lvl9pPr>
          </a:lstStyle>
          <a:p>
            <a:r>
              <a:rPr lang="zh-CN" altLang="en-US" sz="1800" dirty="0"/>
              <a:t>杭州市餐饮业属于恢复比较快的行业，说明我们的餐饮企业能够找准方向，快速转型，积极谋求发展。</a:t>
            </a:r>
          </a:p>
        </p:txBody>
      </p:sp>
    </p:spTree>
    <p:extLst>
      <p:ext uri="{BB962C8B-B14F-4D97-AF65-F5344CB8AC3E}">
        <p14:creationId xmlns:p14="http://schemas.microsoft.com/office/powerpoint/2010/main" val="19317385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25"/>
          <p:cNvSpPr txBox="1">
            <a:spLocks noGrp="1"/>
          </p:cNvSpPr>
          <p:nvPr>
            <p:ph type="title" idx="15"/>
          </p:nvPr>
        </p:nvSpPr>
        <p:spPr>
          <a:xfrm>
            <a:off x="1207050" y="194055"/>
            <a:ext cx="6729900" cy="65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3600" dirty="0">
                <a:latin typeface="方正颜真卿楷书 简繁" panose="02000500000000000000" pitchFamily="2" charset="-122"/>
                <a:ea typeface="方正颜真卿楷书 简繁" panose="02000500000000000000" pitchFamily="2" charset="-122"/>
              </a:rPr>
              <a:t>目录</a:t>
            </a:r>
            <a:endParaRPr sz="3600" dirty="0">
              <a:latin typeface="方正颜真卿楷书 简繁" panose="02000500000000000000" pitchFamily="2" charset="-122"/>
              <a:ea typeface="方正颜真卿楷书 简繁" panose="02000500000000000000" pitchFamily="2" charset="-122"/>
            </a:endParaRPr>
          </a:p>
        </p:txBody>
      </p:sp>
      <p:grpSp>
        <p:nvGrpSpPr>
          <p:cNvPr id="118" name="Google Shape;118;p25"/>
          <p:cNvGrpSpPr/>
          <p:nvPr/>
        </p:nvGrpSpPr>
        <p:grpSpPr>
          <a:xfrm>
            <a:off x="388273" y="399858"/>
            <a:ext cx="2480487" cy="4343784"/>
            <a:chOff x="127412" y="574790"/>
            <a:chExt cx="2480487" cy="4343784"/>
          </a:xfrm>
        </p:grpSpPr>
        <p:pic>
          <p:nvPicPr>
            <p:cNvPr id="119" name="Google Shape;119;p25"/>
            <p:cNvPicPr preferRelativeResize="0"/>
            <p:nvPr/>
          </p:nvPicPr>
          <p:blipFill rotWithShape="1">
            <a:blip r:embed="rId3">
              <a:alphaModFix amt="86000"/>
            </a:blip>
            <a:srcRect t="5329"/>
            <a:stretch/>
          </p:blipFill>
          <p:spPr>
            <a:xfrm rot="-747050">
              <a:off x="490755" y="1209595"/>
              <a:ext cx="1753800" cy="3561802"/>
            </a:xfrm>
            <a:prstGeom prst="rect">
              <a:avLst/>
            </a:prstGeom>
            <a:noFill/>
            <a:ln>
              <a:noFill/>
            </a:ln>
          </p:spPr>
        </p:pic>
        <p:pic>
          <p:nvPicPr>
            <p:cNvPr id="120" name="Google Shape;120;p25"/>
            <p:cNvPicPr preferRelativeResize="0"/>
            <p:nvPr/>
          </p:nvPicPr>
          <p:blipFill>
            <a:blip r:embed="rId4">
              <a:alphaModFix/>
            </a:blip>
            <a:stretch>
              <a:fillRect/>
            </a:stretch>
          </p:blipFill>
          <p:spPr>
            <a:xfrm>
              <a:off x="501575" y="574790"/>
              <a:ext cx="2027107" cy="4115409"/>
            </a:xfrm>
            <a:prstGeom prst="rect">
              <a:avLst/>
            </a:prstGeom>
            <a:noFill/>
            <a:ln>
              <a:noFill/>
            </a:ln>
          </p:spPr>
        </p:pic>
      </p:grpSp>
      <p:grpSp>
        <p:nvGrpSpPr>
          <p:cNvPr id="40" name="组合 39">
            <a:extLst>
              <a:ext uri="{FF2B5EF4-FFF2-40B4-BE49-F238E27FC236}">
                <a16:creationId xmlns:a16="http://schemas.microsoft.com/office/drawing/2014/main" id="{AABBE0D6-BCDD-49F5-840A-B02B93C4301F}"/>
              </a:ext>
            </a:extLst>
          </p:cNvPr>
          <p:cNvGrpSpPr/>
          <p:nvPr/>
        </p:nvGrpSpPr>
        <p:grpSpPr>
          <a:xfrm>
            <a:off x="3089253" y="1082473"/>
            <a:ext cx="5270466" cy="2909606"/>
            <a:chOff x="3089253" y="1075749"/>
            <a:chExt cx="5270466" cy="2909606"/>
          </a:xfrm>
        </p:grpSpPr>
        <p:cxnSp>
          <p:nvCxnSpPr>
            <p:cNvPr id="133" name="Google Shape;133;p25"/>
            <p:cNvCxnSpPr/>
            <p:nvPr/>
          </p:nvCxnSpPr>
          <p:spPr>
            <a:xfrm>
              <a:off x="3160686" y="2645711"/>
              <a:ext cx="5127600" cy="0"/>
            </a:xfrm>
            <a:prstGeom prst="straightConnector1">
              <a:avLst/>
            </a:prstGeom>
            <a:noFill/>
            <a:ln w="19050" cap="flat" cmpd="sng">
              <a:solidFill>
                <a:schemeClr val="accent1"/>
              </a:solidFill>
              <a:prstDash val="dot"/>
              <a:round/>
              <a:headEnd type="none" w="med" len="med"/>
              <a:tailEnd type="none" w="med" len="med"/>
            </a:ln>
          </p:spPr>
        </p:cxnSp>
        <p:grpSp>
          <p:nvGrpSpPr>
            <p:cNvPr id="39" name="组合 38">
              <a:extLst>
                <a:ext uri="{FF2B5EF4-FFF2-40B4-BE49-F238E27FC236}">
                  <a16:creationId xmlns:a16="http://schemas.microsoft.com/office/drawing/2014/main" id="{F3E574DE-54B8-49A5-86BF-4CFEA8E43420}"/>
                </a:ext>
              </a:extLst>
            </p:cNvPr>
            <p:cNvGrpSpPr/>
            <p:nvPr/>
          </p:nvGrpSpPr>
          <p:grpSpPr>
            <a:xfrm>
              <a:off x="3089253" y="1075749"/>
              <a:ext cx="5270466" cy="1259856"/>
              <a:chOff x="2999898" y="993801"/>
              <a:chExt cx="5270466" cy="1259856"/>
            </a:xfrm>
          </p:grpSpPr>
          <p:grpSp>
            <p:nvGrpSpPr>
              <p:cNvPr id="113" name="组合 112">
                <a:extLst>
                  <a:ext uri="{FF2B5EF4-FFF2-40B4-BE49-F238E27FC236}">
                    <a16:creationId xmlns:a16="http://schemas.microsoft.com/office/drawing/2014/main" id="{CBFA13BA-517A-45BF-93B3-70A6C1ECCBC8}"/>
                  </a:ext>
                </a:extLst>
              </p:cNvPr>
              <p:cNvGrpSpPr/>
              <p:nvPr/>
            </p:nvGrpSpPr>
            <p:grpSpPr>
              <a:xfrm>
                <a:off x="2999898" y="993801"/>
                <a:ext cx="1631675" cy="1259856"/>
                <a:chOff x="2986965" y="752248"/>
                <a:chExt cx="1985539" cy="1303269"/>
              </a:xfrm>
            </p:grpSpPr>
            <p:sp>
              <p:nvSpPr>
                <p:cNvPr id="134" name="文本框 133">
                  <a:extLst>
                    <a:ext uri="{FF2B5EF4-FFF2-40B4-BE49-F238E27FC236}">
                      <a16:creationId xmlns:a16="http://schemas.microsoft.com/office/drawing/2014/main" id="{77541238-825A-4B7E-9BBD-5CDC4E04EB97}"/>
                    </a:ext>
                  </a:extLst>
                </p:cNvPr>
                <p:cNvSpPr txBox="1"/>
                <p:nvPr/>
              </p:nvSpPr>
              <p:spPr>
                <a:xfrm>
                  <a:off x="3227703" y="752248"/>
                  <a:ext cx="1504063" cy="101566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0" indent="0">
                    <a:buSzPts val="4800"/>
                    <a:buFont typeface="East Sea Dokdo"/>
                    <a:buNone/>
                    <a:defRPr sz="6000">
                      <a:latin typeface="East Sea Dokdo"/>
                      <a:ea typeface="East Sea Dokdo"/>
                      <a:cs typeface="East Sea Dokdo"/>
                      <a:sym typeface="East Sea Dokdo"/>
                    </a:defRPr>
                  </a:lvl1pPr>
                  <a:lvl2pPr>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pPr algn="ctr"/>
                  <a:r>
                    <a:rPr lang="en-US" altLang="zh-CN" sz="5400" dirty="0"/>
                    <a:t>01</a:t>
                  </a:r>
                  <a:endParaRPr lang="zh-CN" altLang="en-US" sz="5400" dirty="0"/>
                </a:p>
              </p:txBody>
            </p:sp>
            <p:sp>
              <p:nvSpPr>
                <p:cNvPr id="135" name="文本框 134">
                  <a:extLst>
                    <a:ext uri="{FF2B5EF4-FFF2-40B4-BE49-F238E27FC236}">
                      <a16:creationId xmlns:a16="http://schemas.microsoft.com/office/drawing/2014/main" id="{CDDF54E5-96F4-4F46-862B-5C1F02DCCD44}"/>
                    </a:ext>
                  </a:extLst>
                </p:cNvPr>
                <p:cNvSpPr txBox="1"/>
                <p:nvPr/>
              </p:nvSpPr>
              <p:spPr>
                <a:xfrm>
                  <a:off x="2986965" y="1526244"/>
                  <a:ext cx="1985539" cy="52927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0" indent="0">
                    <a:buSzPts val="1200"/>
                    <a:buFont typeface="East Sea Dokdo"/>
                    <a:buNone/>
                    <a:defRPr sz="2000">
                      <a:solidFill>
                        <a:schemeClr val="accent1"/>
                      </a:solidFill>
                      <a:latin typeface="方正颜真卿楷书 简繁" panose="02000500000000000000" pitchFamily="2" charset="-122"/>
                      <a:ea typeface="方正颜真卿楷书 简繁" panose="02000500000000000000" pitchFamily="2" charset="-122"/>
                      <a:cs typeface="East Sea Dokdo"/>
                      <a:sym typeface="East Sea Dokdo"/>
                    </a:defRPr>
                  </a:lvl1pPr>
                  <a:lvl2pPr>
                    <a:buSzPts val="1200"/>
                    <a:buFont typeface="East Sea Dokdo"/>
                    <a:buNone/>
                    <a:defRPr sz="1200">
                      <a:latin typeface="East Sea Dokdo"/>
                      <a:ea typeface="East Sea Dokdo"/>
                      <a:cs typeface="East Sea Dokdo"/>
                      <a:sym typeface="East Sea Dokdo"/>
                    </a:defRPr>
                  </a:lvl2pPr>
                  <a:lvl3pPr>
                    <a:buSzPts val="1200"/>
                    <a:buFont typeface="East Sea Dokdo"/>
                    <a:buNone/>
                    <a:defRPr sz="1200">
                      <a:latin typeface="East Sea Dokdo"/>
                      <a:ea typeface="East Sea Dokdo"/>
                      <a:cs typeface="East Sea Dokdo"/>
                      <a:sym typeface="East Sea Dokdo"/>
                    </a:defRPr>
                  </a:lvl3pPr>
                  <a:lvl4pPr>
                    <a:buSzPts val="1200"/>
                    <a:buFont typeface="East Sea Dokdo"/>
                    <a:buNone/>
                    <a:defRPr sz="1200">
                      <a:latin typeface="East Sea Dokdo"/>
                      <a:ea typeface="East Sea Dokdo"/>
                      <a:cs typeface="East Sea Dokdo"/>
                      <a:sym typeface="East Sea Dokdo"/>
                    </a:defRPr>
                  </a:lvl4pPr>
                  <a:lvl5pPr>
                    <a:buSzPts val="1200"/>
                    <a:buFont typeface="East Sea Dokdo"/>
                    <a:buNone/>
                    <a:defRPr sz="1200">
                      <a:latin typeface="East Sea Dokdo"/>
                      <a:ea typeface="East Sea Dokdo"/>
                      <a:cs typeface="East Sea Dokdo"/>
                      <a:sym typeface="East Sea Dokdo"/>
                    </a:defRPr>
                  </a:lvl5pPr>
                  <a:lvl6pPr>
                    <a:buSzPts val="1200"/>
                    <a:buFont typeface="East Sea Dokdo"/>
                    <a:buNone/>
                    <a:defRPr sz="1200">
                      <a:latin typeface="East Sea Dokdo"/>
                      <a:ea typeface="East Sea Dokdo"/>
                      <a:cs typeface="East Sea Dokdo"/>
                      <a:sym typeface="East Sea Dokdo"/>
                    </a:defRPr>
                  </a:lvl6pPr>
                  <a:lvl7pPr>
                    <a:buSzPts val="1200"/>
                    <a:buFont typeface="East Sea Dokdo"/>
                    <a:buNone/>
                    <a:defRPr sz="1200">
                      <a:latin typeface="East Sea Dokdo"/>
                      <a:ea typeface="East Sea Dokdo"/>
                      <a:cs typeface="East Sea Dokdo"/>
                      <a:sym typeface="East Sea Dokdo"/>
                    </a:defRPr>
                  </a:lvl7pPr>
                  <a:lvl8pPr>
                    <a:buSzPts val="1200"/>
                    <a:buFont typeface="East Sea Dokdo"/>
                    <a:buNone/>
                    <a:defRPr sz="1200">
                      <a:latin typeface="East Sea Dokdo"/>
                      <a:ea typeface="East Sea Dokdo"/>
                      <a:cs typeface="East Sea Dokdo"/>
                      <a:sym typeface="East Sea Dokdo"/>
                    </a:defRPr>
                  </a:lvl8pPr>
                  <a:lvl9pPr>
                    <a:buSzPts val="1200"/>
                    <a:buFont typeface="East Sea Dokdo"/>
                    <a:buNone/>
                    <a:defRPr sz="1200">
                      <a:latin typeface="East Sea Dokdo"/>
                      <a:ea typeface="East Sea Dokdo"/>
                      <a:cs typeface="East Sea Dokdo"/>
                      <a:sym typeface="East Sea Dokdo"/>
                    </a:defRPr>
                  </a:lvl9pPr>
                </a:lstStyle>
                <a:p>
                  <a:pPr algn="ctr"/>
                  <a:r>
                    <a:rPr lang="zh-CN" altLang="en-US" sz="1800" dirty="0"/>
                    <a:t>背景介绍</a:t>
                  </a:r>
                </a:p>
              </p:txBody>
            </p:sp>
          </p:grpSp>
          <p:grpSp>
            <p:nvGrpSpPr>
              <p:cNvPr id="114" name="组合 113">
                <a:extLst>
                  <a:ext uri="{FF2B5EF4-FFF2-40B4-BE49-F238E27FC236}">
                    <a16:creationId xmlns:a16="http://schemas.microsoft.com/office/drawing/2014/main" id="{0B4C5A62-FF77-48DD-A2D5-88B33E56017A}"/>
                  </a:ext>
                </a:extLst>
              </p:cNvPr>
              <p:cNvGrpSpPr/>
              <p:nvPr/>
            </p:nvGrpSpPr>
            <p:grpSpPr>
              <a:xfrm>
                <a:off x="4819294" y="993801"/>
                <a:ext cx="1631675" cy="1259856"/>
                <a:chOff x="2986965" y="752248"/>
                <a:chExt cx="1985539" cy="1303269"/>
              </a:xfrm>
            </p:grpSpPr>
            <p:sp>
              <p:nvSpPr>
                <p:cNvPr id="115" name="文本框 114">
                  <a:extLst>
                    <a:ext uri="{FF2B5EF4-FFF2-40B4-BE49-F238E27FC236}">
                      <a16:creationId xmlns:a16="http://schemas.microsoft.com/office/drawing/2014/main" id="{8FABB130-0346-4B9C-9278-4D187DB9227E}"/>
                    </a:ext>
                  </a:extLst>
                </p:cNvPr>
                <p:cNvSpPr txBox="1"/>
                <p:nvPr/>
              </p:nvSpPr>
              <p:spPr>
                <a:xfrm>
                  <a:off x="3227703" y="752248"/>
                  <a:ext cx="1504063" cy="101566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0" indent="0">
                    <a:buSzPts val="4800"/>
                    <a:buFont typeface="East Sea Dokdo"/>
                    <a:buNone/>
                    <a:defRPr sz="6000">
                      <a:latin typeface="East Sea Dokdo"/>
                      <a:ea typeface="East Sea Dokdo"/>
                      <a:cs typeface="East Sea Dokdo"/>
                      <a:sym typeface="East Sea Dokdo"/>
                    </a:defRPr>
                  </a:lvl1pPr>
                  <a:lvl2pPr>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pPr algn="ctr"/>
                  <a:r>
                    <a:rPr lang="en-US" altLang="zh-CN" sz="5400" dirty="0"/>
                    <a:t>02</a:t>
                  </a:r>
                  <a:endParaRPr lang="zh-CN" altLang="en-US" sz="5400" dirty="0"/>
                </a:p>
              </p:txBody>
            </p:sp>
            <p:sp>
              <p:nvSpPr>
                <p:cNvPr id="116" name="文本框 115">
                  <a:extLst>
                    <a:ext uri="{FF2B5EF4-FFF2-40B4-BE49-F238E27FC236}">
                      <a16:creationId xmlns:a16="http://schemas.microsoft.com/office/drawing/2014/main" id="{2E7F10CD-915B-46FC-8A6C-4DDD4E2ED465}"/>
                    </a:ext>
                  </a:extLst>
                </p:cNvPr>
                <p:cNvSpPr txBox="1"/>
                <p:nvPr/>
              </p:nvSpPr>
              <p:spPr>
                <a:xfrm>
                  <a:off x="2986965" y="1526244"/>
                  <a:ext cx="1985539" cy="52927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0" indent="0">
                    <a:buSzPts val="1200"/>
                    <a:buFont typeface="East Sea Dokdo"/>
                    <a:buNone/>
                    <a:defRPr sz="2000">
                      <a:solidFill>
                        <a:schemeClr val="accent1"/>
                      </a:solidFill>
                      <a:latin typeface="方正颜真卿楷书 简繁" panose="02000500000000000000" pitchFamily="2" charset="-122"/>
                      <a:ea typeface="方正颜真卿楷书 简繁" panose="02000500000000000000" pitchFamily="2" charset="-122"/>
                      <a:cs typeface="East Sea Dokdo"/>
                      <a:sym typeface="East Sea Dokdo"/>
                    </a:defRPr>
                  </a:lvl1pPr>
                  <a:lvl2pPr>
                    <a:buSzPts val="1200"/>
                    <a:buFont typeface="East Sea Dokdo"/>
                    <a:buNone/>
                    <a:defRPr sz="1200">
                      <a:latin typeface="East Sea Dokdo"/>
                      <a:ea typeface="East Sea Dokdo"/>
                      <a:cs typeface="East Sea Dokdo"/>
                      <a:sym typeface="East Sea Dokdo"/>
                    </a:defRPr>
                  </a:lvl2pPr>
                  <a:lvl3pPr>
                    <a:buSzPts val="1200"/>
                    <a:buFont typeface="East Sea Dokdo"/>
                    <a:buNone/>
                    <a:defRPr sz="1200">
                      <a:latin typeface="East Sea Dokdo"/>
                      <a:ea typeface="East Sea Dokdo"/>
                      <a:cs typeface="East Sea Dokdo"/>
                      <a:sym typeface="East Sea Dokdo"/>
                    </a:defRPr>
                  </a:lvl3pPr>
                  <a:lvl4pPr>
                    <a:buSzPts val="1200"/>
                    <a:buFont typeface="East Sea Dokdo"/>
                    <a:buNone/>
                    <a:defRPr sz="1200">
                      <a:latin typeface="East Sea Dokdo"/>
                      <a:ea typeface="East Sea Dokdo"/>
                      <a:cs typeface="East Sea Dokdo"/>
                      <a:sym typeface="East Sea Dokdo"/>
                    </a:defRPr>
                  </a:lvl4pPr>
                  <a:lvl5pPr>
                    <a:buSzPts val="1200"/>
                    <a:buFont typeface="East Sea Dokdo"/>
                    <a:buNone/>
                    <a:defRPr sz="1200">
                      <a:latin typeface="East Sea Dokdo"/>
                      <a:ea typeface="East Sea Dokdo"/>
                      <a:cs typeface="East Sea Dokdo"/>
                      <a:sym typeface="East Sea Dokdo"/>
                    </a:defRPr>
                  </a:lvl5pPr>
                  <a:lvl6pPr>
                    <a:buSzPts val="1200"/>
                    <a:buFont typeface="East Sea Dokdo"/>
                    <a:buNone/>
                    <a:defRPr sz="1200">
                      <a:latin typeface="East Sea Dokdo"/>
                      <a:ea typeface="East Sea Dokdo"/>
                      <a:cs typeface="East Sea Dokdo"/>
                      <a:sym typeface="East Sea Dokdo"/>
                    </a:defRPr>
                  </a:lvl6pPr>
                  <a:lvl7pPr>
                    <a:buSzPts val="1200"/>
                    <a:buFont typeface="East Sea Dokdo"/>
                    <a:buNone/>
                    <a:defRPr sz="1200">
                      <a:latin typeface="East Sea Dokdo"/>
                      <a:ea typeface="East Sea Dokdo"/>
                      <a:cs typeface="East Sea Dokdo"/>
                      <a:sym typeface="East Sea Dokdo"/>
                    </a:defRPr>
                  </a:lvl7pPr>
                  <a:lvl8pPr>
                    <a:buSzPts val="1200"/>
                    <a:buFont typeface="East Sea Dokdo"/>
                    <a:buNone/>
                    <a:defRPr sz="1200">
                      <a:latin typeface="East Sea Dokdo"/>
                      <a:ea typeface="East Sea Dokdo"/>
                      <a:cs typeface="East Sea Dokdo"/>
                      <a:sym typeface="East Sea Dokdo"/>
                    </a:defRPr>
                  </a:lvl8pPr>
                  <a:lvl9pPr>
                    <a:buSzPts val="1200"/>
                    <a:buFont typeface="East Sea Dokdo"/>
                    <a:buNone/>
                    <a:defRPr sz="1200">
                      <a:latin typeface="East Sea Dokdo"/>
                      <a:ea typeface="East Sea Dokdo"/>
                      <a:cs typeface="East Sea Dokdo"/>
                      <a:sym typeface="East Sea Dokdo"/>
                    </a:defRPr>
                  </a:lvl9pPr>
                </a:lstStyle>
                <a:p>
                  <a:pPr algn="ctr"/>
                  <a:r>
                    <a:rPr lang="zh-CN" altLang="en-US" sz="1800" dirty="0"/>
                    <a:t>应对措施</a:t>
                  </a:r>
                </a:p>
              </p:txBody>
            </p:sp>
          </p:grpSp>
          <p:grpSp>
            <p:nvGrpSpPr>
              <p:cNvPr id="107" name="组合 106">
                <a:extLst>
                  <a:ext uri="{FF2B5EF4-FFF2-40B4-BE49-F238E27FC236}">
                    <a16:creationId xmlns:a16="http://schemas.microsoft.com/office/drawing/2014/main" id="{89668B16-1A7B-4E24-8A7F-2D39D561F87B}"/>
                  </a:ext>
                </a:extLst>
              </p:cNvPr>
              <p:cNvGrpSpPr/>
              <p:nvPr/>
            </p:nvGrpSpPr>
            <p:grpSpPr>
              <a:xfrm>
                <a:off x="6638689" y="993801"/>
                <a:ext cx="1631675" cy="1259856"/>
                <a:chOff x="2986965" y="752248"/>
                <a:chExt cx="1985539" cy="1303269"/>
              </a:xfrm>
            </p:grpSpPr>
            <p:sp>
              <p:nvSpPr>
                <p:cNvPr id="111" name="文本框 110">
                  <a:extLst>
                    <a:ext uri="{FF2B5EF4-FFF2-40B4-BE49-F238E27FC236}">
                      <a16:creationId xmlns:a16="http://schemas.microsoft.com/office/drawing/2014/main" id="{BC17D34B-8935-474B-B2E5-5629D9BA0C73}"/>
                    </a:ext>
                  </a:extLst>
                </p:cNvPr>
                <p:cNvSpPr txBox="1"/>
                <p:nvPr/>
              </p:nvSpPr>
              <p:spPr>
                <a:xfrm>
                  <a:off x="3227703" y="752248"/>
                  <a:ext cx="1504063" cy="101566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0" indent="0">
                    <a:buSzPts val="4800"/>
                    <a:buFont typeface="East Sea Dokdo"/>
                    <a:buNone/>
                    <a:defRPr sz="6000">
                      <a:latin typeface="East Sea Dokdo"/>
                      <a:ea typeface="East Sea Dokdo"/>
                      <a:cs typeface="East Sea Dokdo"/>
                      <a:sym typeface="East Sea Dokdo"/>
                    </a:defRPr>
                  </a:lvl1pPr>
                  <a:lvl2pPr>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pPr algn="ctr"/>
                  <a:r>
                    <a:rPr lang="en-US" altLang="zh-CN" sz="5400" dirty="0"/>
                    <a:t>03</a:t>
                  </a:r>
                  <a:endParaRPr lang="zh-CN" altLang="en-US" sz="5400" dirty="0"/>
                </a:p>
              </p:txBody>
            </p:sp>
            <p:sp>
              <p:nvSpPr>
                <p:cNvPr id="112" name="文本框 111">
                  <a:extLst>
                    <a:ext uri="{FF2B5EF4-FFF2-40B4-BE49-F238E27FC236}">
                      <a16:creationId xmlns:a16="http://schemas.microsoft.com/office/drawing/2014/main" id="{654F549F-7CFD-45E2-94F4-71F0C73A249C}"/>
                    </a:ext>
                  </a:extLst>
                </p:cNvPr>
                <p:cNvSpPr txBox="1"/>
                <p:nvPr/>
              </p:nvSpPr>
              <p:spPr>
                <a:xfrm>
                  <a:off x="2986965" y="1526244"/>
                  <a:ext cx="1985539" cy="52927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0" indent="0">
                    <a:buSzPts val="1200"/>
                    <a:buFont typeface="East Sea Dokdo"/>
                    <a:buNone/>
                    <a:defRPr sz="2000">
                      <a:solidFill>
                        <a:schemeClr val="accent1"/>
                      </a:solidFill>
                      <a:latin typeface="方正颜真卿楷书 简繁" panose="02000500000000000000" pitchFamily="2" charset="-122"/>
                      <a:ea typeface="方正颜真卿楷书 简繁" panose="02000500000000000000" pitchFamily="2" charset="-122"/>
                      <a:cs typeface="East Sea Dokdo"/>
                      <a:sym typeface="East Sea Dokdo"/>
                    </a:defRPr>
                  </a:lvl1pPr>
                  <a:lvl2pPr>
                    <a:buSzPts val="1200"/>
                    <a:buFont typeface="East Sea Dokdo"/>
                    <a:buNone/>
                    <a:defRPr sz="1200">
                      <a:latin typeface="East Sea Dokdo"/>
                      <a:ea typeface="East Sea Dokdo"/>
                      <a:cs typeface="East Sea Dokdo"/>
                      <a:sym typeface="East Sea Dokdo"/>
                    </a:defRPr>
                  </a:lvl2pPr>
                  <a:lvl3pPr>
                    <a:buSzPts val="1200"/>
                    <a:buFont typeface="East Sea Dokdo"/>
                    <a:buNone/>
                    <a:defRPr sz="1200">
                      <a:latin typeface="East Sea Dokdo"/>
                      <a:ea typeface="East Sea Dokdo"/>
                      <a:cs typeface="East Sea Dokdo"/>
                      <a:sym typeface="East Sea Dokdo"/>
                    </a:defRPr>
                  </a:lvl3pPr>
                  <a:lvl4pPr>
                    <a:buSzPts val="1200"/>
                    <a:buFont typeface="East Sea Dokdo"/>
                    <a:buNone/>
                    <a:defRPr sz="1200">
                      <a:latin typeface="East Sea Dokdo"/>
                      <a:ea typeface="East Sea Dokdo"/>
                      <a:cs typeface="East Sea Dokdo"/>
                      <a:sym typeface="East Sea Dokdo"/>
                    </a:defRPr>
                  </a:lvl4pPr>
                  <a:lvl5pPr>
                    <a:buSzPts val="1200"/>
                    <a:buFont typeface="East Sea Dokdo"/>
                    <a:buNone/>
                    <a:defRPr sz="1200">
                      <a:latin typeface="East Sea Dokdo"/>
                      <a:ea typeface="East Sea Dokdo"/>
                      <a:cs typeface="East Sea Dokdo"/>
                      <a:sym typeface="East Sea Dokdo"/>
                    </a:defRPr>
                  </a:lvl5pPr>
                  <a:lvl6pPr>
                    <a:buSzPts val="1200"/>
                    <a:buFont typeface="East Sea Dokdo"/>
                    <a:buNone/>
                    <a:defRPr sz="1200">
                      <a:latin typeface="East Sea Dokdo"/>
                      <a:ea typeface="East Sea Dokdo"/>
                      <a:cs typeface="East Sea Dokdo"/>
                      <a:sym typeface="East Sea Dokdo"/>
                    </a:defRPr>
                  </a:lvl6pPr>
                  <a:lvl7pPr>
                    <a:buSzPts val="1200"/>
                    <a:buFont typeface="East Sea Dokdo"/>
                    <a:buNone/>
                    <a:defRPr sz="1200">
                      <a:latin typeface="East Sea Dokdo"/>
                      <a:ea typeface="East Sea Dokdo"/>
                      <a:cs typeface="East Sea Dokdo"/>
                      <a:sym typeface="East Sea Dokdo"/>
                    </a:defRPr>
                  </a:lvl7pPr>
                  <a:lvl8pPr>
                    <a:buSzPts val="1200"/>
                    <a:buFont typeface="East Sea Dokdo"/>
                    <a:buNone/>
                    <a:defRPr sz="1200">
                      <a:latin typeface="East Sea Dokdo"/>
                      <a:ea typeface="East Sea Dokdo"/>
                      <a:cs typeface="East Sea Dokdo"/>
                      <a:sym typeface="East Sea Dokdo"/>
                    </a:defRPr>
                  </a:lvl8pPr>
                  <a:lvl9pPr>
                    <a:buSzPts val="1200"/>
                    <a:buFont typeface="East Sea Dokdo"/>
                    <a:buNone/>
                    <a:defRPr sz="1200">
                      <a:latin typeface="East Sea Dokdo"/>
                      <a:ea typeface="East Sea Dokdo"/>
                      <a:cs typeface="East Sea Dokdo"/>
                      <a:sym typeface="East Sea Dokdo"/>
                    </a:defRPr>
                  </a:lvl9pPr>
                </a:lstStyle>
                <a:p>
                  <a:pPr algn="ctr"/>
                  <a:r>
                    <a:rPr lang="zh-CN" altLang="en-US" sz="1800" dirty="0"/>
                    <a:t>政策成效</a:t>
                  </a:r>
                </a:p>
              </p:txBody>
            </p:sp>
          </p:grpSp>
        </p:grpSp>
        <p:grpSp>
          <p:nvGrpSpPr>
            <p:cNvPr id="136" name="组合 135">
              <a:extLst>
                <a:ext uri="{FF2B5EF4-FFF2-40B4-BE49-F238E27FC236}">
                  <a16:creationId xmlns:a16="http://schemas.microsoft.com/office/drawing/2014/main" id="{EC473D65-EBEA-478F-9C17-934B1B469BD8}"/>
                </a:ext>
              </a:extLst>
            </p:cNvPr>
            <p:cNvGrpSpPr/>
            <p:nvPr/>
          </p:nvGrpSpPr>
          <p:grpSpPr>
            <a:xfrm>
              <a:off x="3089253" y="2725499"/>
              <a:ext cx="5270466" cy="1259856"/>
              <a:chOff x="2999898" y="993801"/>
              <a:chExt cx="5270466" cy="1259856"/>
            </a:xfrm>
          </p:grpSpPr>
          <p:grpSp>
            <p:nvGrpSpPr>
              <p:cNvPr id="137" name="组合 136">
                <a:extLst>
                  <a:ext uri="{FF2B5EF4-FFF2-40B4-BE49-F238E27FC236}">
                    <a16:creationId xmlns:a16="http://schemas.microsoft.com/office/drawing/2014/main" id="{BA73F2AD-766C-4147-BE22-A4880FB9D96E}"/>
                  </a:ext>
                </a:extLst>
              </p:cNvPr>
              <p:cNvGrpSpPr/>
              <p:nvPr/>
            </p:nvGrpSpPr>
            <p:grpSpPr>
              <a:xfrm>
                <a:off x="2999898" y="993801"/>
                <a:ext cx="1631675" cy="1259856"/>
                <a:chOff x="2986965" y="752248"/>
                <a:chExt cx="1985539" cy="1303269"/>
              </a:xfrm>
            </p:grpSpPr>
            <p:sp>
              <p:nvSpPr>
                <p:cNvPr id="144" name="文本框 143">
                  <a:extLst>
                    <a:ext uri="{FF2B5EF4-FFF2-40B4-BE49-F238E27FC236}">
                      <a16:creationId xmlns:a16="http://schemas.microsoft.com/office/drawing/2014/main" id="{631AF281-EA84-4C78-AD11-DA2F40696951}"/>
                    </a:ext>
                  </a:extLst>
                </p:cNvPr>
                <p:cNvSpPr txBox="1"/>
                <p:nvPr/>
              </p:nvSpPr>
              <p:spPr>
                <a:xfrm>
                  <a:off x="3227703" y="752248"/>
                  <a:ext cx="1504063" cy="101566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0" indent="0">
                    <a:buSzPts val="4800"/>
                    <a:buFont typeface="East Sea Dokdo"/>
                    <a:buNone/>
                    <a:defRPr sz="6000">
                      <a:latin typeface="East Sea Dokdo"/>
                      <a:ea typeface="East Sea Dokdo"/>
                      <a:cs typeface="East Sea Dokdo"/>
                      <a:sym typeface="East Sea Dokdo"/>
                    </a:defRPr>
                  </a:lvl1pPr>
                  <a:lvl2pPr>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pPr algn="ctr"/>
                  <a:r>
                    <a:rPr lang="en-US" altLang="zh-CN" sz="5400" dirty="0"/>
                    <a:t>04</a:t>
                  </a:r>
                  <a:endParaRPr lang="zh-CN" altLang="en-US" sz="5400" dirty="0"/>
                </a:p>
              </p:txBody>
            </p:sp>
            <p:sp>
              <p:nvSpPr>
                <p:cNvPr id="145" name="文本框 144">
                  <a:extLst>
                    <a:ext uri="{FF2B5EF4-FFF2-40B4-BE49-F238E27FC236}">
                      <a16:creationId xmlns:a16="http://schemas.microsoft.com/office/drawing/2014/main" id="{A2068739-09C5-41DD-A7B1-1C49904A7B18}"/>
                    </a:ext>
                  </a:extLst>
                </p:cNvPr>
                <p:cNvSpPr txBox="1"/>
                <p:nvPr/>
              </p:nvSpPr>
              <p:spPr>
                <a:xfrm>
                  <a:off x="2986965" y="1526244"/>
                  <a:ext cx="1985539" cy="52927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0" indent="0">
                    <a:buSzPts val="1200"/>
                    <a:buFont typeface="East Sea Dokdo"/>
                    <a:buNone/>
                    <a:defRPr sz="2000">
                      <a:solidFill>
                        <a:schemeClr val="accent1"/>
                      </a:solidFill>
                      <a:latin typeface="方正颜真卿楷书 简繁" panose="02000500000000000000" pitchFamily="2" charset="-122"/>
                      <a:ea typeface="方正颜真卿楷书 简繁" panose="02000500000000000000" pitchFamily="2" charset="-122"/>
                      <a:cs typeface="East Sea Dokdo"/>
                      <a:sym typeface="East Sea Dokdo"/>
                    </a:defRPr>
                  </a:lvl1pPr>
                  <a:lvl2pPr>
                    <a:buSzPts val="1200"/>
                    <a:buFont typeface="East Sea Dokdo"/>
                    <a:buNone/>
                    <a:defRPr sz="1200">
                      <a:latin typeface="East Sea Dokdo"/>
                      <a:ea typeface="East Sea Dokdo"/>
                      <a:cs typeface="East Sea Dokdo"/>
                      <a:sym typeface="East Sea Dokdo"/>
                    </a:defRPr>
                  </a:lvl2pPr>
                  <a:lvl3pPr>
                    <a:buSzPts val="1200"/>
                    <a:buFont typeface="East Sea Dokdo"/>
                    <a:buNone/>
                    <a:defRPr sz="1200">
                      <a:latin typeface="East Sea Dokdo"/>
                      <a:ea typeface="East Sea Dokdo"/>
                      <a:cs typeface="East Sea Dokdo"/>
                      <a:sym typeface="East Sea Dokdo"/>
                    </a:defRPr>
                  </a:lvl3pPr>
                  <a:lvl4pPr>
                    <a:buSzPts val="1200"/>
                    <a:buFont typeface="East Sea Dokdo"/>
                    <a:buNone/>
                    <a:defRPr sz="1200">
                      <a:latin typeface="East Sea Dokdo"/>
                      <a:ea typeface="East Sea Dokdo"/>
                      <a:cs typeface="East Sea Dokdo"/>
                      <a:sym typeface="East Sea Dokdo"/>
                    </a:defRPr>
                  </a:lvl4pPr>
                  <a:lvl5pPr>
                    <a:buSzPts val="1200"/>
                    <a:buFont typeface="East Sea Dokdo"/>
                    <a:buNone/>
                    <a:defRPr sz="1200">
                      <a:latin typeface="East Sea Dokdo"/>
                      <a:ea typeface="East Sea Dokdo"/>
                      <a:cs typeface="East Sea Dokdo"/>
                      <a:sym typeface="East Sea Dokdo"/>
                    </a:defRPr>
                  </a:lvl5pPr>
                  <a:lvl6pPr>
                    <a:buSzPts val="1200"/>
                    <a:buFont typeface="East Sea Dokdo"/>
                    <a:buNone/>
                    <a:defRPr sz="1200">
                      <a:latin typeface="East Sea Dokdo"/>
                      <a:ea typeface="East Sea Dokdo"/>
                      <a:cs typeface="East Sea Dokdo"/>
                      <a:sym typeface="East Sea Dokdo"/>
                    </a:defRPr>
                  </a:lvl6pPr>
                  <a:lvl7pPr>
                    <a:buSzPts val="1200"/>
                    <a:buFont typeface="East Sea Dokdo"/>
                    <a:buNone/>
                    <a:defRPr sz="1200">
                      <a:latin typeface="East Sea Dokdo"/>
                      <a:ea typeface="East Sea Dokdo"/>
                      <a:cs typeface="East Sea Dokdo"/>
                      <a:sym typeface="East Sea Dokdo"/>
                    </a:defRPr>
                  </a:lvl7pPr>
                  <a:lvl8pPr>
                    <a:buSzPts val="1200"/>
                    <a:buFont typeface="East Sea Dokdo"/>
                    <a:buNone/>
                    <a:defRPr sz="1200">
                      <a:latin typeface="East Sea Dokdo"/>
                      <a:ea typeface="East Sea Dokdo"/>
                      <a:cs typeface="East Sea Dokdo"/>
                      <a:sym typeface="East Sea Dokdo"/>
                    </a:defRPr>
                  </a:lvl8pPr>
                  <a:lvl9pPr>
                    <a:buSzPts val="1200"/>
                    <a:buFont typeface="East Sea Dokdo"/>
                    <a:buNone/>
                    <a:defRPr sz="1200">
                      <a:latin typeface="East Sea Dokdo"/>
                      <a:ea typeface="East Sea Dokdo"/>
                      <a:cs typeface="East Sea Dokdo"/>
                      <a:sym typeface="East Sea Dokdo"/>
                    </a:defRPr>
                  </a:lvl9pPr>
                </a:lstStyle>
                <a:p>
                  <a:pPr algn="ctr"/>
                  <a:r>
                    <a:rPr lang="zh-CN" altLang="en-US" sz="1800" dirty="0"/>
                    <a:t>实地调研情况</a:t>
                  </a:r>
                </a:p>
              </p:txBody>
            </p:sp>
          </p:grpSp>
          <p:grpSp>
            <p:nvGrpSpPr>
              <p:cNvPr id="138" name="组合 137">
                <a:extLst>
                  <a:ext uri="{FF2B5EF4-FFF2-40B4-BE49-F238E27FC236}">
                    <a16:creationId xmlns:a16="http://schemas.microsoft.com/office/drawing/2014/main" id="{C91E6830-72A0-4BB4-86F2-58431796BF53}"/>
                  </a:ext>
                </a:extLst>
              </p:cNvPr>
              <p:cNvGrpSpPr/>
              <p:nvPr/>
            </p:nvGrpSpPr>
            <p:grpSpPr>
              <a:xfrm>
                <a:off x="4819294" y="993801"/>
                <a:ext cx="1631675" cy="1259856"/>
                <a:chOff x="2986965" y="752248"/>
                <a:chExt cx="1985539" cy="1303269"/>
              </a:xfrm>
            </p:grpSpPr>
            <p:sp>
              <p:nvSpPr>
                <p:cNvPr id="142" name="文本框 141">
                  <a:extLst>
                    <a:ext uri="{FF2B5EF4-FFF2-40B4-BE49-F238E27FC236}">
                      <a16:creationId xmlns:a16="http://schemas.microsoft.com/office/drawing/2014/main" id="{687C0204-EACB-4EE1-94CA-8418F41322ED}"/>
                    </a:ext>
                  </a:extLst>
                </p:cNvPr>
                <p:cNvSpPr txBox="1"/>
                <p:nvPr/>
              </p:nvSpPr>
              <p:spPr>
                <a:xfrm>
                  <a:off x="3227703" y="752248"/>
                  <a:ext cx="1504063" cy="101566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0" indent="0">
                    <a:buSzPts val="4800"/>
                    <a:buFont typeface="East Sea Dokdo"/>
                    <a:buNone/>
                    <a:defRPr sz="6000">
                      <a:latin typeface="East Sea Dokdo"/>
                      <a:ea typeface="East Sea Dokdo"/>
                      <a:cs typeface="East Sea Dokdo"/>
                      <a:sym typeface="East Sea Dokdo"/>
                    </a:defRPr>
                  </a:lvl1pPr>
                  <a:lvl2pPr>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pPr algn="ctr"/>
                  <a:r>
                    <a:rPr lang="en-US" altLang="zh-CN" sz="5400" dirty="0"/>
                    <a:t>05</a:t>
                  </a:r>
                  <a:endParaRPr lang="zh-CN" altLang="en-US" sz="5400" dirty="0"/>
                </a:p>
              </p:txBody>
            </p:sp>
            <p:sp>
              <p:nvSpPr>
                <p:cNvPr id="143" name="文本框 142">
                  <a:extLst>
                    <a:ext uri="{FF2B5EF4-FFF2-40B4-BE49-F238E27FC236}">
                      <a16:creationId xmlns:a16="http://schemas.microsoft.com/office/drawing/2014/main" id="{828FECED-71DB-48EE-AC99-52B4C348EF70}"/>
                    </a:ext>
                  </a:extLst>
                </p:cNvPr>
                <p:cNvSpPr txBox="1"/>
                <p:nvPr/>
              </p:nvSpPr>
              <p:spPr>
                <a:xfrm>
                  <a:off x="2986965" y="1526244"/>
                  <a:ext cx="1985539" cy="52927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0" indent="0">
                    <a:buSzPts val="1200"/>
                    <a:buFont typeface="East Sea Dokdo"/>
                    <a:buNone/>
                    <a:defRPr sz="2000">
                      <a:solidFill>
                        <a:schemeClr val="accent1"/>
                      </a:solidFill>
                      <a:latin typeface="方正颜真卿楷书 简繁" panose="02000500000000000000" pitchFamily="2" charset="-122"/>
                      <a:ea typeface="方正颜真卿楷书 简繁" panose="02000500000000000000" pitchFamily="2" charset="-122"/>
                      <a:cs typeface="East Sea Dokdo"/>
                      <a:sym typeface="East Sea Dokdo"/>
                    </a:defRPr>
                  </a:lvl1pPr>
                  <a:lvl2pPr>
                    <a:buSzPts val="1200"/>
                    <a:buFont typeface="East Sea Dokdo"/>
                    <a:buNone/>
                    <a:defRPr sz="1200">
                      <a:latin typeface="East Sea Dokdo"/>
                      <a:ea typeface="East Sea Dokdo"/>
                      <a:cs typeface="East Sea Dokdo"/>
                      <a:sym typeface="East Sea Dokdo"/>
                    </a:defRPr>
                  </a:lvl2pPr>
                  <a:lvl3pPr>
                    <a:buSzPts val="1200"/>
                    <a:buFont typeface="East Sea Dokdo"/>
                    <a:buNone/>
                    <a:defRPr sz="1200">
                      <a:latin typeface="East Sea Dokdo"/>
                      <a:ea typeface="East Sea Dokdo"/>
                      <a:cs typeface="East Sea Dokdo"/>
                      <a:sym typeface="East Sea Dokdo"/>
                    </a:defRPr>
                  </a:lvl3pPr>
                  <a:lvl4pPr>
                    <a:buSzPts val="1200"/>
                    <a:buFont typeface="East Sea Dokdo"/>
                    <a:buNone/>
                    <a:defRPr sz="1200">
                      <a:latin typeface="East Sea Dokdo"/>
                      <a:ea typeface="East Sea Dokdo"/>
                      <a:cs typeface="East Sea Dokdo"/>
                      <a:sym typeface="East Sea Dokdo"/>
                    </a:defRPr>
                  </a:lvl4pPr>
                  <a:lvl5pPr>
                    <a:buSzPts val="1200"/>
                    <a:buFont typeface="East Sea Dokdo"/>
                    <a:buNone/>
                    <a:defRPr sz="1200">
                      <a:latin typeface="East Sea Dokdo"/>
                      <a:ea typeface="East Sea Dokdo"/>
                      <a:cs typeface="East Sea Dokdo"/>
                      <a:sym typeface="East Sea Dokdo"/>
                    </a:defRPr>
                  </a:lvl5pPr>
                  <a:lvl6pPr>
                    <a:buSzPts val="1200"/>
                    <a:buFont typeface="East Sea Dokdo"/>
                    <a:buNone/>
                    <a:defRPr sz="1200">
                      <a:latin typeface="East Sea Dokdo"/>
                      <a:ea typeface="East Sea Dokdo"/>
                      <a:cs typeface="East Sea Dokdo"/>
                      <a:sym typeface="East Sea Dokdo"/>
                    </a:defRPr>
                  </a:lvl6pPr>
                  <a:lvl7pPr>
                    <a:buSzPts val="1200"/>
                    <a:buFont typeface="East Sea Dokdo"/>
                    <a:buNone/>
                    <a:defRPr sz="1200">
                      <a:latin typeface="East Sea Dokdo"/>
                      <a:ea typeface="East Sea Dokdo"/>
                      <a:cs typeface="East Sea Dokdo"/>
                      <a:sym typeface="East Sea Dokdo"/>
                    </a:defRPr>
                  </a:lvl7pPr>
                  <a:lvl8pPr>
                    <a:buSzPts val="1200"/>
                    <a:buFont typeface="East Sea Dokdo"/>
                    <a:buNone/>
                    <a:defRPr sz="1200">
                      <a:latin typeface="East Sea Dokdo"/>
                      <a:ea typeface="East Sea Dokdo"/>
                      <a:cs typeface="East Sea Dokdo"/>
                      <a:sym typeface="East Sea Dokdo"/>
                    </a:defRPr>
                  </a:lvl8pPr>
                  <a:lvl9pPr>
                    <a:buSzPts val="1200"/>
                    <a:buFont typeface="East Sea Dokdo"/>
                    <a:buNone/>
                    <a:defRPr sz="1200">
                      <a:latin typeface="East Sea Dokdo"/>
                      <a:ea typeface="East Sea Dokdo"/>
                      <a:cs typeface="East Sea Dokdo"/>
                      <a:sym typeface="East Sea Dokdo"/>
                    </a:defRPr>
                  </a:lvl9pPr>
                </a:lstStyle>
                <a:p>
                  <a:pPr algn="ctr"/>
                  <a:r>
                    <a:rPr lang="zh-CN" altLang="en-US" sz="1800" dirty="0"/>
                    <a:t>建议</a:t>
                  </a:r>
                </a:p>
              </p:txBody>
            </p:sp>
          </p:grpSp>
          <p:grpSp>
            <p:nvGrpSpPr>
              <p:cNvPr id="139" name="组合 138">
                <a:extLst>
                  <a:ext uri="{FF2B5EF4-FFF2-40B4-BE49-F238E27FC236}">
                    <a16:creationId xmlns:a16="http://schemas.microsoft.com/office/drawing/2014/main" id="{A4A30D37-C5DB-44D4-BF29-7D3F776E20BB}"/>
                  </a:ext>
                </a:extLst>
              </p:cNvPr>
              <p:cNvGrpSpPr/>
              <p:nvPr/>
            </p:nvGrpSpPr>
            <p:grpSpPr>
              <a:xfrm>
                <a:off x="6638689" y="993801"/>
                <a:ext cx="1631675" cy="1259856"/>
                <a:chOff x="2986965" y="752248"/>
                <a:chExt cx="1985539" cy="1303269"/>
              </a:xfrm>
            </p:grpSpPr>
            <p:sp>
              <p:nvSpPr>
                <p:cNvPr id="140" name="文本框 139">
                  <a:extLst>
                    <a:ext uri="{FF2B5EF4-FFF2-40B4-BE49-F238E27FC236}">
                      <a16:creationId xmlns:a16="http://schemas.microsoft.com/office/drawing/2014/main" id="{6FFB174E-249F-410D-A07C-AAFCA2D7E6C1}"/>
                    </a:ext>
                  </a:extLst>
                </p:cNvPr>
                <p:cNvSpPr txBox="1"/>
                <p:nvPr/>
              </p:nvSpPr>
              <p:spPr>
                <a:xfrm>
                  <a:off x="3227703" y="752248"/>
                  <a:ext cx="1504063" cy="101566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0" indent="0">
                    <a:buSzPts val="4800"/>
                    <a:buFont typeface="East Sea Dokdo"/>
                    <a:buNone/>
                    <a:defRPr sz="6000">
                      <a:latin typeface="East Sea Dokdo"/>
                      <a:ea typeface="East Sea Dokdo"/>
                      <a:cs typeface="East Sea Dokdo"/>
                      <a:sym typeface="East Sea Dokdo"/>
                    </a:defRPr>
                  </a:lvl1pPr>
                  <a:lvl2pPr>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pPr algn="ctr"/>
                  <a:r>
                    <a:rPr lang="en-US" altLang="zh-CN" sz="5400" dirty="0"/>
                    <a:t>06</a:t>
                  </a:r>
                  <a:endParaRPr lang="zh-CN" altLang="en-US" sz="5400" dirty="0"/>
                </a:p>
              </p:txBody>
            </p:sp>
            <p:sp>
              <p:nvSpPr>
                <p:cNvPr id="141" name="文本框 140">
                  <a:extLst>
                    <a:ext uri="{FF2B5EF4-FFF2-40B4-BE49-F238E27FC236}">
                      <a16:creationId xmlns:a16="http://schemas.microsoft.com/office/drawing/2014/main" id="{5DDA6663-FA67-4551-93AB-9FB29855D5A6}"/>
                    </a:ext>
                  </a:extLst>
                </p:cNvPr>
                <p:cNvSpPr txBox="1"/>
                <p:nvPr/>
              </p:nvSpPr>
              <p:spPr>
                <a:xfrm>
                  <a:off x="2986965" y="1526244"/>
                  <a:ext cx="1985539" cy="52927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0" indent="0">
                    <a:buSzPts val="1200"/>
                    <a:buFont typeface="East Sea Dokdo"/>
                    <a:buNone/>
                    <a:defRPr sz="2000">
                      <a:solidFill>
                        <a:schemeClr val="accent1"/>
                      </a:solidFill>
                      <a:latin typeface="方正颜真卿楷书 简繁" panose="02000500000000000000" pitchFamily="2" charset="-122"/>
                      <a:ea typeface="方正颜真卿楷书 简繁" panose="02000500000000000000" pitchFamily="2" charset="-122"/>
                      <a:cs typeface="East Sea Dokdo"/>
                      <a:sym typeface="East Sea Dokdo"/>
                    </a:defRPr>
                  </a:lvl1pPr>
                  <a:lvl2pPr>
                    <a:buSzPts val="1200"/>
                    <a:buFont typeface="East Sea Dokdo"/>
                    <a:buNone/>
                    <a:defRPr sz="1200">
                      <a:latin typeface="East Sea Dokdo"/>
                      <a:ea typeface="East Sea Dokdo"/>
                      <a:cs typeface="East Sea Dokdo"/>
                      <a:sym typeface="East Sea Dokdo"/>
                    </a:defRPr>
                  </a:lvl2pPr>
                  <a:lvl3pPr>
                    <a:buSzPts val="1200"/>
                    <a:buFont typeface="East Sea Dokdo"/>
                    <a:buNone/>
                    <a:defRPr sz="1200">
                      <a:latin typeface="East Sea Dokdo"/>
                      <a:ea typeface="East Sea Dokdo"/>
                      <a:cs typeface="East Sea Dokdo"/>
                      <a:sym typeface="East Sea Dokdo"/>
                    </a:defRPr>
                  </a:lvl3pPr>
                  <a:lvl4pPr>
                    <a:buSzPts val="1200"/>
                    <a:buFont typeface="East Sea Dokdo"/>
                    <a:buNone/>
                    <a:defRPr sz="1200">
                      <a:latin typeface="East Sea Dokdo"/>
                      <a:ea typeface="East Sea Dokdo"/>
                      <a:cs typeface="East Sea Dokdo"/>
                      <a:sym typeface="East Sea Dokdo"/>
                    </a:defRPr>
                  </a:lvl4pPr>
                  <a:lvl5pPr>
                    <a:buSzPts val="1200"/>
                    <a:buFont typeface="East Sea Dokdo"/>
                    <a:buNone/>
                    <a:defRPr sz="1200">
                      <a:latin typeface="East Sea Dokdo"/>
                      <a:ea typeface="East Sea Dokdo"/>
                      <a:cs typeface="East Sea Dokdo"/>
                      <a:sym typeface="East Sea Dokdo"/>
                    </a:defRPr>
                  </a:lvl5pPr>
                  <a:lvl6pPr>
                    <a:buSzPts val="1200"/>
                    <a:buFont typeface="East Sea Dokdo"/>
                    <a:buNone/>
                    <a:defRPr sz="1200">
                      <a:latin typeface="East Sea Dokdo"/>
                      <a:ea typeface="East Sea Dokdo"/>
                      <a:cs typeface="East Sea Dokdo"/>
                      <a:sym typeface="East Sea Dokdo"/>
                    </a:defRPr>
                  </a:lvl6pPr>
                  <a:lvl7pPr>
                    <a:buSzPts val="1200"/>
                    <a:buFont typeface="East Sea Dokdo"/>
                    <a:buNone/>
                    <a:defRPr sz="1200">
                      <a:latin typeface="East Sea Dokdo"/>
                      <a:ea typeface="East Sea Dokdo"/>
                      <a:cs typeface="East Sea Dokdo"/>
                      <a:sym typeface="East Sea Dokdo"/>
                    </a:defRPr>
                  </a:lvl7pPr>
                  <a:lvl8pPr>
                    <a:buSzPts val="1200"/>
                    <a:buFont typeface="East Sea Dokdo"/>
                    <a:buNone/>
                    <a:defRPr sz="1200">
                      <a:latin typeface="East Sea Dokdo"/>
                      <a:ea typeface="East Sea Dokdo"/>
                      <a:cs typeface="East Sea Dokdo"/>
                      <a:sym typeface="East Sea Dokdo"/>
                    </a:defRPr>
                  </a:lvl8pPr>
                  <a:lvl9pPr>
                    <a:buSzPts val="1200"/>
                    <a:buFont typeface="East Sea Dokdo"/>
                    <a:buNone/>
                    <a:defRPr sz="1200">
                      <a:latin typeface="East Sea Dokdo"/>
                      <a:ea typeface="East Sea Dokdo"/>
                      <a:cs typeface="East Sea Dokdo"/>
                      <a:sym typeface="East Sea Dokdo"/>
                    </a:defRPr>
                  </a:lvl9pPr>
                </a:lstStyle>
                <a:p>
                  <a:pPr algn="ctr"/>
                  <a:r>
                    <a:rPr lang="zh-CN" altLang="en-US" sz="1800" dirty="0"/>
                    <a:t>总结和展望</a:t>
                  </a:r>
                </a:p>
              </p:txBody>
            </p:sp>
          </p:grpSp>
        </p:gr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42"/>
        <p:cNvGrpSpPr/>
        <p:nvPr/>
      </p:nvGrpSpPr>
      <p:grpSpPr>
        <a:xfrm>
          <a:off x="0" y="0"/>
          <a:ext cx="0" cy="0"/>
          <a:chOff x="0" y="0"/>
          <a:chExt cx="0" cy="0"/>
        </a:xfrm>
      </p:grpSpPr>
      <p:sp>
        <p:nvSpPr>
          <p:cNvPr id="444" name="Google Shape;444;p39"/>
          <p:cNvSpPr txBox="1">
            <a:spLocks noGrp="1"/>
          </p:cNvSpPr>
          <p:nvPr>
            <p:ph type="title"/>
          </p:nvPr>
        </p:nvSpPr>
        <p:spPr>
          <a:xfrm>
            <a:off x="1207050" y="719831"/>
            <a:ext cx="6729900" cy="65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4000" dirty="0">
                <a:latin typeface="方正颜真卿楷书 简繁" panose="02000500000000000000" pitchFamily="2" charset="-122"/>
                <a:ea typeface="方正颜真卿楷书 简繁" panose="02000500000000000000" pitchFamily="2" charset="-122"/>
              </a:rPr>
              <a:t>政策反馈</a:t>
            </a:r>
            <a:endParaRPr sz="4000" dirty="0">
              <a:latin typeface="方正颜真卿楷书 简繁" panose="02000500000000000000" pitchFamily="2" charset="-122"/>
              <a:ea typeface="方正颜真卿楷书 简繁" panose="02000500000000000000" pitchFamily="2" charset="-122"/>
            </a:endParaRPr>
          </a:p>
        </p:txBody>
      </p:sp>
      <p:sp>
        <p:nvSpPr>
          <p:cNvPr id="21" name="Google Shape;151;p27">
            <a:extLst>
              <a:ext uri="{FF2B5EF4-FFF2-40B4-BE49-F238E27FC236}">
                <a16:creationId xmlns:a16="http://schemas.microsoft.com/office/drawing/2014/main" id="{2CA5E071-C299-46C8-A2D8-5A26FC0546CF}"/>
              </a:ext>
            </a:extLst>
          </p:cNvPr>
          <p:cNvSpPr txBox="1">
            <a:spLocks/>
          </p:cNvSpPr>
          <p:nvPr/>
        </p:nvSpPr>
        <p:spPr>
          <a:xfrm>
            <a:off x="1592288" y="2799474"/>
            <a:ext cx="5993310" cy="60823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800"/>
              <a:buFont typeface="East Sea Dokdo"/>
              <a:buNone/>
              <a:defRPr sz="4800" b="0" i="0" u="none" strike="noStrike" cap="none">
                <a:solidFill>
                  <a:schemeClr val="dk1"/>
                </a:solidFill>
                <a:latin typeface="East Sea Dokdo"/>
                <a:ea typeface="East Sea Dokdo"/>
                <a:cs typeface="East Sea Dokdo"/>
                <a:sym typeface="East Sea Dokdo"/>
              </a:defRPr>
            </a:lvl1pPr>
            <a:lvl2pPr marR="0" lvl="1" algn="ctr" rtl="0">
              <a:lnSpc>
                <a:spcPct val="100000"/>
              </a:lnSpc>
              <a:spcBef>
                <a:spcPts val="0"/>
              </a:spcBef>
              <a:spcAft>
                <a:spcPts val="0"/>
              </a:spcAft>
              <a:buClr>
                <a:schemeClr val="dk1"/>
              </a:buClr>
              <a:buSzPts val="4800"/>
              <a:buFont typeface="East Sea Dokdo"/>
              <a:buNone/>
              <a:defRPr sz="4800" b="0" i="0" u="none" strike="noStrike" cap="none">
                <a:solidFill>
                  <a:schemeClr val="dk1"/>
                </a:solidFill>
                <a:latin typeface="East Sea Dokdo"/>
                <a:ea typeface="East Sea Dokdo"/>
                <a:cs typeface="East Sea Dokdo"/>
                <a:sym typeface="East Sea Dokdo"/>
              </a:defRPr>
            </a:lvl2pPr>
            <a:lvl3pPr marR="0" lvl="2" algn="ctr" rtl="0">
              <a:lnSpc>
                <a:spcPct val="100000"/>
              </a:lnSpc>
              <a:spcBef>
                <a:spcPts val="0"/>
              </a:spcBef>
              <a:spcAft>
                <a:spcPts val="0"/>
              </a:spcAft>
              <a:buClr>
                <a:schemeClr val="dk1"/>
              </a:buClr>
              <a:buSzPts val="4800"/>
              <a:buFont typeface="East Sea Dokdo"/>
              <a:buNone/>
              <a:defRPr sz="4800" b="0" i="0" u="none" strike="noStrike" cap="none">
                <a:solidFill>
                  <a:schemeClr val="dk1"/>
                </a:solidFill>
                <a:latin typeface="East Sea Dokdo"/>
                <a:ea typeface="East Sea Dokdo"/>
                <a:cs typeface="East Sea Dokdo"/>
                <a:sym typeface="East Sea Dokdo"/>
              </a:defRPr>
            </a:lvl3pPr>
            <a:lvl4pPr marR="0" lvl="3" algn="ctr" rtl="0">
              <a:lnSpc>
                <a:spcPct val="100000"/>
              </a:lnSpc>
              <a:spcBef>
                <a:spcPts val="0"/>
              </a:spcBef>
              <a:spcAft>
                <a:spcPts val="0"/>
              </a:spcAft>
              <a:buClr>
                <a:schemeClr val="dk1"/>
              </a:buClr>
              <a:buSzPts val="4800"/>
              <a:buFont typeface="East Sea Dokdo"/>
              <a:buNone/>
              <a:defRPr sz="4800" b="0" i="0" u="none" strike="noStrike" cap="none">
                <a:solidFill>
                  <a:schemeClr val="dk1"/>
                </a:solidFill>
                <a:latin typeface="East Sea Dokdo"/>
                <a:ea typeface="East Sea Dokdo"/>
                <a:cs typeface="East Sea Dokdo"/>
                <a:sym typeface="East Sea Dokdo"/>
              </a:defRPr>
            </a:lvl4pPr>
            <a:lvl5pPr marR="0" lvl="4" algn="ctr" rtl="0">
              <a:lnSpc>
                <a:spcPct val="100000"/>
              </a:lnSpc>
              <a:spcBef>
                <a:spcPts val="0"/>
              </a:spcBef>
              <a:spcAft>
                <a:spcPts val="0"/>
              </a:spcAft>
              <a:buClr>
                <a:schemeClr val="dk1"/>
              </a:buClr>
              <a:buSzPts val="4800"/>
              <a:buFont typeface="East Sea Dokdo"/>
              <a:buNone/>
              <a:defRPr sz="4800" b="0" i="0" u="none" strike="noStrike" cap="none">
                <a:solidFill>
                  <a:schemeClr val="dk1"/>
                </a:solidFill>
                <a:latin typeface="East Sea Dokdo"/>
                <a:ea typeface="East Sea Dokdo"/>
                <a:cs typeface="East Sea Dokdo"/>
                <a:sym typeface="East Sea Dokdo"/>
              </a:defRPr>
            </a:lvl5pPr>
            <a:lvl6pPr marR="0" lvl="5" algn="ctr" rtl="0">
              <a:lnSpc>
                <a:spcPct val="100000"/>
              </a:lnSpc>
              <a:spcBef>
                <a:spcPts val="0"/>
              </a:spcBef>
              <a:spcAft>
                <a:spcPts val="0"/>
              </a:spcAft>
              <a:buClr>
                <a:schemeClr val="dk1"/>
              </a:buClr>
              <a:buSzPts val="4800"/>
              <a:buFont typeface="East Sea Dokdo"/>
              <a:buNone/>
              <a:defRPr sz="4800" b="0" i="0" u="none" strike="noStrike" cap="none">
                <a:solidFill>
                  <a:schemeClr val="dk1"/>
                </a:solidFill>
                <a:latin typeface="East Sea Dokdo"/>
                <a:ea typeface="East Sea Dokdo"/>
                <a:cs typeface="East Sea Dokdo"/>
                <a:sym typeface="East Sea Dokdo"/>
              </a:defRPr>
            </a:lvl6pPr>
            <a:lvl7pPr marR="0" lvl="6" algn="ctr" rtl="0">
              <a:lnSpc>
                <a:spcPct val="100000"/>
              </a:lnSpc>
              <a:spcBef>
                <a:spcPts val="0"/>
              </a:spcBef>
              <a:spcAft>
                <a:spcPts val="0"/>
              </a:spcAft>
              <a:buClr>
                <a:schemeClr val="dk1"/>
              </a:buClr>
              <a:buSzPts val="4800"/>
              <a:buFont typeface="East Sea Dokdo"/>
              <a:buNone/>
              <a:defRPr sz="4800" b="0" i="0" u="none" strike="noStrike" cap="none">
                <a:solidFill>
                  <a:schemeClr val="dk1"/>
                </a:solidFill>
                <a:latin typeface="East Sea Dokdo"/>
                <a:ea typeface="East Sea Dokdo"/>
                <a:cs typeface="East Sea Dokdo"/>
                <a:sym typeface="East Sea Dokdo"/>
              </a:defRPr>
            </a:lvl7pPr>
            <a:lvl8pPr marR="0" lvl="7" algn="ctr" rtl="0">
              <a:lnSpc>
                <a:spcPct val="100000"/>
              </a:lnSpc>
              <a:spcBef>
                <a:spcPts val="0"/>
              </a:spcBef>
              <a:spcAft>
                <a:spcPts val="0"/>
              </a:spcAft>
              <a:buClr>
                <a:schemeClr val="dk1"/>
              </a:buClr>
              <a:buSzPts val="4800"/>
              <a:buFont typeface="East Sea Dokdo"/>
              <a:buNone/>
              <a:defRPr sz="4800" b="0" i="0" u="none" strike="noStrike" cap="none">
                <a:solidFill>
                  <a:schemeClr val="dk1"/>
                </a:solidFill>
                <a:latin typeface="East Sea Dokdo"/>
                <a:ea typeface="East Sea Dokdo"/>
                <a:cs typeface="East Sea Dokdo"/>
                <a:sym typeface="East Sea Dokdo"/>
              </a:defRPr>
            </a:lvl8pPr>
            <a:lvl9pPr marR="0" lvl="8" algn="ctr" rtl="0">
              <a:lnSpc>
                <a:spcPct val="100000"/>
              </a:lnSpc>
              <a:spcBef>
                <a:spcPts val="0"/>
              </a:spcBef>
              <a:spcAft>
                <a:spcPts val="0"/>
              </a:spcAft>
              <a:buClr>
                <a:schemeClr val="dk1"/>
              </a:buClr>
              <a:buSzPts val="4800"/>
              <a:buFont typeface="East Sea Dokdo"/>
              <a:buNone/>
              <a:defRPr sz="4800" b="0" i="0" u="none" strike="noStrike" cap="none">
                <a:solidFill>
                  <a:schemeClr val="dk1"/>
                </a:solidFill>
                <a:latin typeface="East Sea Dokdo"/>
                <a:ea typeface="East Sea Dokdo"/>
                <a:cs typeface="East Sea Dokdo"/>
                <a:sym typeface="East Sea Dokdo"/>
              </a:defRPr>
            </a:lvl9pPr>
          </a:lstStyle>
          <a:p>
            <a:pPr algn="l">
              <a:buSzPct val="100000"/>
            </a:pPr>
            <a:r>
              <a:rPr lang="zh-CN" altLang="en-US" sz="1600" dirty="0">
                <a:solidFill>
                  <a:schemeClr val="tx1">
                    <a:lumMod val="65000"/>
                    <a:lumOff val="35000"/>
                  </a:schemeClr>
                </a:solidFill>
                <a:latin typeface="方正清刻本悦宋简体" panose="02000000000000000000" pitchFamily="2" charset="-122"/>
                <a:ea typeface="方正清刻本悦宋简体" panose="02000000000000000000" pitchFamily="2" charset="-122"/>
              </a:rPr>
              <a:t>外婆家仅城西银泰店单店每天能送</a:t>
            </a:r>
            <a:r>
              <a:rPr lang="en-US" altLang="zh-CN" sz="1600" dirty="0">
                <a:solidFill>
                  <a:srgbClr val="C00000"/>
                </a:solidFill>
                <a:latin typeface="方正清刻本悦宋简体" panose="02000000000000000000" pitchFamily="2" charset="-122"/>
                <a:ea typeface="方正清刻本悦宋简体" panose="02000000000000000000" pitchFamily="2" charset="-122"/>
              </a:rPr>
              <a:t>200</a:t>
            </a:r>
            <a:r>
              <a:rPr lang="zh-CN" altLang="en-US" sz="1600" dirty="0">
                <a:solidFill>
                  <a:schemeClr val="tx1">
                    <a:lumMod val="65000"/>
                    <a:lumOff val="35000"/>
                  </a:schemeClr>
                </a:solidFill>
                <a:latin typeface="方正清刻本悦宋简体" panose="02000000000000000000" pitchFamily="2" charset="-122"/>
                <a:ea typeface="方正清刻本悦宋简体" panose="02000000000000000000" pitchFamily="2" charset="-122"/>
              </a:rPr>
              <a:t>多份外卖，常常每天下午三四点便卖完了当天准备好的全部产品。</a:t>
            </a:r>
            <a:endParaRPr lang="en-US" altLang="zh-CN" sz="1600" dirty="0">
              <a:solidFill>
                <a:schemeClr val="tx1">
                  <a:lumMod val="65000"/>
                  <a:lumOff val="35000"/>
                </a:schemeClr>
              </a:solidFill>
              <a:latin typeface="方正清刻本悦宋简体" panose="02000000000000000000" pitchFamily="2" charset="-122"/>
              <a:ea typeface="方正清刻本悦宋简体" panose="02000000000000000000" pitchFamily="2" charset="-122"/>
            </a:endParaRPr>
          </a:p>
        </p:txBody>
      </p:sp>
      <p:sp>
        <p:nvSpPr>
          <p:cNvPr id="3" name="矩形 2">
            <a:extLst>
              <a:ext uri="{FF2B5EF4-FFF2-40B4-BE49-F238E27FC236}">
                <a16:creationId xmlns:a16="http://schemas.microsoft.com/office/drawing/2014/main" id="{D78AE8F3-A993-4DDF-B3C2-995143A1812E}"/>
              </a:ext>
            </a:extLst>
          </p:cNvPr>
          <p:cNvSpPr/>
          <p:nvPr/>
        </p:nvSpPr>
        <p:spPr>
          <a:xfrm>
            <a:off x="1593633" y="1973349"/>
            <a:ext cx="5993310" cy="724131"/>
          </a:xfrm>
          <a:prstGeom prst="rect">
            <a:avLst/>
          </a:prstGeom>
          <a:noFill/>
          <a:ln>
            <a:noFill/>
          </a:ln>
        </p:spPr>
        <p:txBody>
          <a:bodyPr spcFirstLastPara="1" wrap="square" lIns="91425" tIns="91425" rIns="91425" bIns="91425" anchor="t" anchorCtr="0">
            <a:noAutofit/>
          </a:bodyPr>
          <a:lstStyle/>
          <a:p>
            <a:pPr>
              <a:buClr>
                <a:schemeClr val="dk1"/>
              </a:buClr>
              <a:buSzPct val="100000"/>
            </a:pPr>
            <a:r>
              <a:rPr lang="zh-CN" altLang="en-US" sz="1600" dirty="0">
                <a:solidFill>
                  <a:schemeClr val="tx1"/>
                </a:solidFill>
                <a:latin typeface="方正清刻本悦宋简体" panose="02000000000000000000" pitchFamily="2" charset="-122"/>
                <a:ea typeface="方正清刻本悦宋简体" panose="02000000000000000000" pitchFamily="2" charset="-122"/>
              </a:rPr>
              <a:t>配餐工作从</a:t>
            </a:r>
            <a:r>
              <a:rPr lang="en-US" altLang="zh-CN" sz="1600" dirty="0">
                <a:solidFill>
                  <a:schemeClr val="tx1"/>
                </a:solidFill>
                <a:latin typeface="方正清刻本悦宋简体" panose="02000000000000000000" pitchFamily="2" charset="-122"/>
                <a:ea typeface="方正清刻本悦宋简体" panose="02000000000000000000" pitchFamily="2" charset="-122"/>
              </a:rPr>
              <a:t>2</a:t>
            </a:r>
            <a:r>
              <a:rPr lang="zh-CN" altLang="en-US" sz="1600" dirty="0">
                <a:solidFill>
                  <a:schemeClr val="tx1"/>
                </a:solidFill>
                <a:latin typeface="方正清刻本悦宋简体" panose="02000000000000000000" pitchFamily="2" charset="-122"/>
                <a:ea typeface="方正清刻本悦宋简体" panose="02000000000000000000" pitchFamily="2" charset="-122"/>
              </a:rPr>
              <a:t>月</a:t>
            </a:r>
            <a:r>
              <a:rPr lang="en-US" altLang="zh-CN" sz="1600" dirty="0">
                <a:solidFill>
                  <a:schemeClr val="tx1"/>
                </a:solidFill>
                <a:latin typeface="方正清刻本悦宋简体" panose="02000000000000000000" pitchFamily="2" charset="-122"/>
                <a:ea typeface="方正清刻本悦宋简体" panose="02000000000000000000" pitchFamily="2" charset="-122"/>
              </a:rPr>
              <a:t>10</a:t>
            </a:r>
            <a:r>
              <a:rPr lang="zh-CN" altLang="en-US" sz="1600" dirty="0">
                <a:solidFill>
                  <a:schemeClr val="tx1"/>
                </a:solidFill>
                <a:latin typeface="方正清刻本悦宋简体" panose="02000000000000000000" pitchFamily="2" charset="-122"/>
                <a:ea typeface="方正清刻本悦宋简体" panose="02000000000000000000" pitchFamily="2" charset="-122"/>
              </a:rPr>
              <a:t>日开始，每天平均</a:t>
            </a:r>
            <a:r>
              <a:rPr lang="en-US" altLang="zh-CN" sz="1600" dirty="0">
                <a:solidFill>
                  <a:srgbClr val="C00000"/>
                </a:solidFill>
                <a:latin typeface="方正清刻本悦宋简体" panose="02000000000000000000" pitchFamily="2" charset="-122"/>
                <a:ea typeface="方正清刻本悦宋简体" panose="02000000000000000000" pitchFamily="2" charset="-122"/>
              </a:rPr>
              <a:t>2000</a:t>
            </a:r>
            <a:r>
              <a:rPr lang="zh-CN" altLang="en-US" sz="1600" dirty="0">
                <a:solidFill>
                  <a:schemeClr val="tx1"/>
                </a:solidFill>
                <a:latin typeface="方正清刻本悦宋简体" panose="02000000000000000000" pitchFamily="2" charset="-122"/>
                <a:ea typeface="方正清刻本悦宋简体" panose="02000000000000000000" pitchFamily="2" charset="-122"/>
              </a:rPr>
              <a:t>份左右，</a:t>
            </a:r>
            <a:r>
              <a:rPr lang="en-US" altLang="zh-CN" sz="1600" dirty="0">
                <a:solidFill>
                  <a:schemeClr val="tx1"/>
                </a:solidFill>
                <a:latin typeface="方正清刻本悦宋简体" panose="02000000000000000000" pitchFamily="2" charset="-122"/>
                <a:ea typeface="方正清刻本悦宋简体" panose="02000000000000000000" pitchFamily="2" charset="-122"/>
              </a:rPr>
              <a:t>17</a:t>
            </a:r>
            <a:r>
              <a:rPr lang="zh-CN" altLang="en-US" sz="1600" dirty="0">
                <a:solidFill>
                  <a:schemeClr val="tx1"/>
                </a:solidFill>
                <a:latin typeface="方正清刻本悦宋简体" panose="02000000000000000000" pitchFamily="2" charset="-122"/>
                <a:ea typeface="方正清刻本悦宋简体" panose="02000000000000000000" pitchFamily="2" charset="-122"/>
              </a:rPr>
              <a:t>日有企业陆续开工，每日开始</a:t>
            </a:r>
            <a:r>
              <a:rPr lang="en-US" altLang="zh-CN" sz="1600" dirty="0">
                <a:solidFill>
                  <a:srgbClr val="C00000"/>
                </a:solidFill>
                <a:latin typeface="方正清刻本悦宋简体" panose="02000000000000000000" pitchFamily="2" charset="-122"/>
                <a:ea typeface="方正清刻本悦宋简体" panose="02000000000000000000" pitchFamily="2" charset="-122"/>
              </a:rPr>
              <a:t>5000</a:t>
            </a:r>
            <a:r>
              <a:rPr lang="zh-CN" altLang="en-US" sz="1600" dirty="0">
                <a:solidFill>
                  <a:schemeClr val="tx1"/>
                </a:solidFill>
                <a:latin typeface="方正清刻本悦宋简体" panose="02000000000000000000" pitchFamily="2" charset="-122"/>
                <a:ea typeface="方正清刻本悦宋简体" panose="02000000000000000000" pitchFamily="2" charset="-122"/>
              </a:rPr>
              <a:t>份左右，到</a:t>
            </a:r>
            <a:r>
              <a:rPr lang="en-US" altLang="zh-CN" sz="1600" dirty="0">
                <a:solidFill>
                  <a:schemeClr val="tx1"/>
                </a:solidFill>
                <a:latin typeface="方正清刻本悦宋简体" panose="02000000000000000000" pitchFamily="2" charset="-122"/>
                <a:ea typeface="方正清刻本悦宋简体" panose="02000000000000000000" pitchFamily="2" charset="-122"/>
              </a:rPr>
              <a:t>18</a:t>
            </a:r>
            <a:r>
              <a:rPr lang="zh-CN" altLang="en-US" sz="1600" dirty="0">
                <a:solidFill>
                  <a:schemeClr val="tx1"/>
                </a:solidFill>
                <a:latin typeface="方正清刻本悦宋简体" panose="02000000000000000000" pitchFamily="2" charset="-122"/>
                <a:ea typeface="方正清刻本悦宋简体" panose="02000000000000000000" pitchFamily="2" charset="-122"/>
              </a:rPr>
              <a:t>号为止共售出</a:t>
            </a:r>
            <a:r>
              <a:rPr lang="en-US" altLang="zh-CN" sz="1600" dirty="0">
                <a:solidFill>
                  <a:srgbClr val="C00000"/>
                </a:solidFill>
                <a:latin typeface="方正清刻本悦宋简体" panose="02000000000000000000" pitchFamily="2" charset="-122"/>
                <a:ea typeface="方正清刻本悦宋简体" panose="02000000000000000000" pitchFamily="2" charset="-122"/>
              </a:rPr>
              <a:t>20000</a:t>
            </a:r>
            <a:r>
              <a:rPr lang="zh-CN" altLang="en-US" sz="1600" dirty="0">
                <a:solidFill>
                  <a:schemeClr val="tx1"/>
                </a:solidFill>
                <a:latin typeface="方正清刻本悦宋简体" panose="02000000000000000000" pitchFamily="2" charset="-122"/>
                <a:ea typeface="方正清刻本悦宋简体" panose="02000000000000000000" pitchFamily="2" charset="-122"/>
              </a:rPr>
              <a:t>余份盒饭。</a:t>
            </a:r>
          </a:p>
        </p:txBody>
      </p:sp>
      <p:sp>
        <p:nvSpPr>
          <p:cNvPr id="4" name="矩形 3">
            <a:extLst>
              <a:ext uri="{FF2B5EF4-FFF2-40B4-BE49-F238E27FC236}">
                <a16:creationId xmlns:a16="http://schemas.microsoft.com/office/drawing/2014/main" id="{0EE253C3-B7F3-417B-8A6D-83BC9A146460}"/>
              </a:ext>
            </a:extLst>
          </p:cNvPr>
          <p:cNvSpPr/>
          <p:nvPr/>
        </p:nvSpPr>
        <p:spPr>
          <a:xfrm>
            <a:off x="1592288" y="3551567"/>
            <a:ext cx="5993310" cy="584775"/>
          </a:xfrm>
          <a:prstGeom prst="rect">
            <a:avLst/>
          </a:prstGeom>
          <a:noFill/>
          <a:ln>
            <a:noFill/>
          </a:ln>
        </p:spPr>
        <p:txBody>
          <a:bodyPr spcFirstLastPara="1" wrap="square" lIns="91425" tIns="91425" rIns="91425" bIns="91425" anchor="t" anchorCtr="0">
            <a:noAutofit/>
          </a:bodyPr>
          <a:lstStyle/>
          <a:p>
            <a:pPr>
              <a:buClr>
                <a:schemeClr val="dk1"/>
              </a:buClr>
              <a:buSzPct val="100000"/>
            </a:pPr>
            <a:r>
              <a:rPr lang="zh-CN" altLang="en-US" sz="1600" dirty="0">
                <a:solidFill>
                  <a:schemeClr val="tx1">
                    <a:lumMod val="65000"/>
                    <a:lumOff val="35000"/>
                  </a:schemeClr>
                </a:solidFill>
                <a:latin typeface="方正清刻本悦宋简体" panose="02000000000000000000" pitchFamily="2" charset="-122"/>
                <a:ea typeface="方正清刻本悦宋简体" panose="02000000000000000000" pitchFamily="2" charset="-122"/>
              </a:rPr>
              <a:t>知味观等企业生产半成品以及速冻产品保障市民生活，日配送约</a:t>
            </a:r>
            <a:r>
              <a:rPr lang="en-US" altLang="zh-CN" sz="1600" dirty="0">
                <a:solidFill>
                  <a:srgbClr val="C00000"/>
                </a:solidFill>
                <a:latin typeface="方正清刻本悦宋简体" panose="02000000000000000000" pitchFamily="2" charset="-122"/>
                <a:ea typeface="方正清刻本悦宋简体" panose="02000000000000000000" pitchFamily="2" charset="-122"/>
              </a:rPr>
              <a:t>3000</a:t>
            </a:r>
            <a:r>
              <a:rPr lang="zh-CN" altLang="en-US" sz="1600" dirty="0">
                <a:solidFill>
                  <a:schemeClr val="tx1">
                    <a:lumMod val="65000"/>
                    <a:lumOff val="35000"/>
                  </a:schemeClr>
                </a:solidFill>
                <a:latin typeface="方正清刻本悦宋简体" panose="02000000000000000000" pitchFamily="2" charset="-122"/>
                <a:ea typeface="方正清刻本悦宋简体" panose="02000000000000000000" pitchFamily="2" charset="-122"/>
              </a:rPr>
              <a:t>箱。</a:t>
            </a:r>
          </a:p>
        </p:txBody>
      </p:sp>
      <p:sp>
        <p:nvSpPr>
          <p:cNvPr id="5" name="矩形 4">
            <a:extLst>
              <a:ext uri="{FF2B5EF4-FFF2-40B4-BE49-F238E27FC236}">
                <a16:creationId xmlns:a16="http://schemas.microsoft.com/office/drawing/2014/main" id="{18018885-3E44-4E95-BBDB-1CF2054C51FF}"/>
              </a:ext>
            </a:extLst>
          </p:cNvPr>
          <p:cNvSpPr/>
          <p:nvPr/>
        </p:nvSpPr>
        <p:spPr>
          <a:xfrm>
            <a:off x="1588064" y="4238335"/>
            <a:ext cx="6008124" cy="584775"/>
          </a:xfrm>
          <a:prstGeom prst="rect">
            <a:avLst/>
          </a:prstGeom>
          <a:noFill/>
          <a:ln>
            <a:noFill/>
          </a:ln>
        </p:spPr>
        <p:txBody>
          <a:bodyPr spcFirstLastPara="1" wrap="square" lIns="91425" tIns="91425" rIns="91425" bIns="91425" anchor="t" anchorCtr="0">
            <a:noAutofit/>
          </a:bodyPr>
          <a:lstStyle/>
          <a:p>
            <a:pPr>
              <a:buClr>
                <a:schemeClr val="dk1"/>
              </a:buClr>
              <a:buSzPct val="100000"/>
            </a:pPr>
            <a:r>
              <a:rPr lang="zh-CN" altLang="en-US" sz="1600" dirty="0">
                <a:solidFill>
                  <a:schemeClr val="tx1">
                    <a:lumMod val="65000"/>
                    <a:lumOff val="35000"/>
                  </a:schemeClr>
                </a:solidFill>
                <a:latin typeface="方正清刻本悦宋简体" panose="02000000000000000000" pitchFamily="2" charset="-122"/>
                <a:ea typeface="方正清刻本悦宋简体" panose="02000000000000000000" pitchFamily="2" charset="-122"/>
              </a:rPr>
              <a:t>跨湖楼的</a:t>
            </a:r>
            <a:r>
              <a:rPr lang="en-US" altLang="zh-CN" sz="1600" dirty="0">
                <a:solidFill>
                  <a:schemeClr val="tx1">
                    <a:lumMod val="65000"/>
                    <a:lumOff val="35000"/>
                  </a:schemeClr>
                </a:solidFill>
                <a:latin typeface="方正清刻本悦宋简体" panose="02000000000000000000" pitchFamily="2" charset="-122"/>
                <a:ea typeface="方正清刻本悦宋简体" panose="02000000000000000000" pitchFamily="2" charset="-122"/>
              </a:rPr>
              <a:t>6</a:t>
            </a:r>
            <a:r>
              <a:rPr lang="zh-CN" altLang="en-US" sz="1600" dirty="0">
                <a:solidFill>
                  <a:schemeClr val="tx1">
                    <a:lumMod val="65000"/>
                    <a:lumOff val="35000"/>
                  </a:schemeClr>
                </a:solidFill>
                <a:latin typeface="方正清刻本悦宋简体" panose="02000000000000000000" pitchFamily="2" charset="-122"/>
                <a:ea typeface="方正清刻本悦宋简体" panose="02000000000000000000" pitchFamily="2" charset="-122"/>
              </a:rPr>
              <a:t>元肉包在平台上线后，一天要卖出近</a:t>
            </a:r>
            <a:r>
              <a:rPr lang="en-US" altLang="zh-CN" sz="1600" dirty="0">
                <a:solidFill>
                  <a:srgbClr val="C00000"/>
                </a:solidFill>
                <a:latin typeface="方正清刻本悦宋简体" panose="02000000000000000000" pitchFamily="2" charset="-122"/>
                <a:ea typeface="方正清刻本悦宋简体" panose="02000000000000000000" pitchFamily="2" charset="-122"/>
              </a:rPr>
              <a:t>6000</a:t>
            </a:r>
            <a:r>
              <a:rPr lang="zh-CN" altLang="en-US" sz="1600" dirty="0">
                <a:solidFill>
                  <a:schemeClr val="tx1">
                    <a:lumMod val="65000"/>
                    <a:lumOff val="35000"/>
                  </a:schemeClr>
                </a:solidFill>
                <a:latin typeface="方正清刻本悦宋简体" panose="02000000000000000000" pitchFamily="2" charset="-122"/>
                <a:ea typeface="方正清刻本悦宋简体" panose="02000000000000000000" pitchFamily="2" charset="-122"/>
              </a:rPr>
              <a:t>个。</a:t>
            </a:r>
          </a:p>
        </p:txBody>
      </p:sp>
      <p:pic>
        <p:nvPicPr>
          <p:cNvPr id="8" name="Google Shape;152;p27">
            <a:extLst>
              <a:ext uri="{FF2B5EF4-FFF2-40B4-BE49-F238E27FC236}">
                <a16:creationId xmlns:a16="http://schemas.microsoft.com/office/drawing/2014/main" id="{29FD6737-D801-4FED-B3E0-416D617B7497}"/>
              </a:ext>
            </a:extLst>
          </p:cNvPr>
          <p:cNvPicPr preferRelativeResize="0"/>
          <p:nvPr/>
        </p:nvPicPr>
        <p:blipFill rotWithShape="1">
          <a:blip r:embed="rId3">
            <a:alphaModFix/>
          </a:blip>
          <a:srcRect l="-9962" b="-2743"/>
          <a:stretch/>
        </p:blipFill>
        <p:spPr>
          <a:xfrm>
            <a:off x="1109881" y="0"/>
            <a:ext cx="1189300" cy="1791475"/>
          </a:xfrm>
          <a:prstGeom prst="rect">
            <a:avLst/>
          </a:prstGeom>
          <a:noFill/>
          <a:ln>
            <a:noFill/>
          </a:ln>
        </p:spPr>
      </p:pic>
      <p:pic>
        <p:nvPicPr>
          <p:cNvPr id="9" name="Google Shape;153;p27">
            <a:extLst>
              <a:ext uri="{FF2B5EF4-FFF2-40B4-BE49-F238E27FC236}">
                <a16:creationId xmlns:a16="http://schemas.microsoft.com/office/drawing/2014/main" id="{C646ADE1-54FF-4919-9EEC-0E6BAFFD5253}"/>
              </a:ext>
            </a:extLst>
          </p:cNvPr>
          <p:cNvPicPr preferRelativeResize="0"/>
          <p:nvPr/>
        </p:nvPicPr>
        <p:blipFill rotWithShape="1">
          <a:blip r:embed="rId4">
            <a:alphaModFix/>
          </a:blip>
          <a:srcRect l="-12140" t="-2156" r="-18119" b="-4079"/>
          <a:stretch/>
        </p:blipFill>
        <p:spPr>
          <a:xfrm flipH="1">
            <a:off x="6759800" y="0"/>
            <a:ext cx="1234125" cy="1866850"/>
          </a:xfrm>
          <a:prstGeom prst="rect">
            <a:avLst/>
          </a:prstGeom>
          <a:noFill/>
          <a:ln>
            <a:noFill/>
          </a:ln>
        </p:spPr>
      </p:pic>
    </p:spTree>
    <p:extLst>
      <p:ext uri="{BB962C8B-B14F-4D97-AF65-F5344CB8AC3E}">
        <p14:creationId xmlns:p14="http://schemas.microsoft.com/office/powerpoint/2010/main" val="30921174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31"/>
          <p:cNvSpPr txBox="1">
            <a:spLocks noGrp="1"/>
          </p:cNvSpPr>
          <p:nvPr>
            <p:ph type="subTitle" idx="1"/>
          </p:nvPr>
        </p:nvSpPr>
        <p:spPr>
          <a:xfrm>
            <a:off x="3106371" y="3583037"/>
            <a:ext cx="3107929" cy="637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dirty="0">
                <a:latin typeface="方正清刻本悦宋简体" panose="02000000000000000000" pitchFamily="2" charset="-122"/>
                <a:ea typeface="方正清刻本悦宋简体" panose="02000000000000000000" pitchFamily="2" charset="-122"/>
              </a:rPr>
              <a:t>实地调研现状反映出的问题</a:t>
            </a:r>
            <a:endParaRPr dirty="0">
              <a:latin typeface="方正清刻本悦宋简体" panose="02000000000000000000" pitchFamily="2" charset="-122"/>
              <a:ea typeface="方正清刻本悦宋简体" panose="02000000000000000000" pitchFamily="2" charset="-122"/>
            </a:endParaRPr>
          </a:p>
        </p:txBody>
      </p:sp>
      <p:sp>
        <p:nvSpPr>
          <p:cNvPr id="204" name="Google Shape;204;p31"/>
          <p:cNvSpPr txBox="1">
            <a:spLocks noGrp="1"/>
          </p:cNvSpPr>
          <p:nvPr>
            <p:ph type="ctrTitle"/>
          </p:nvPr>
        </p:nvSpPr>
        <p:spPr>
          <a:xfrm>
            <a:off x="2455930" y="2332930"/>
            <a:ext cx="4408810" cy="946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zh-CN" altLang="en-US" sz="5400" dirty="0">
                <a:latin typeface="方正颜真卿楷书 简繁" panose="02000500000000000000" pitchFamily="2" charset="-122"/>
                <a:ea typeface="方正颜真卿楷书 简繁" panose="02000500000000000000" pitchFamily="2" charset="-122"/>
              </a:rPr>
              <a:t>实地调研情况</a:t>
            </a:r>
            <a:endParaRPr sz="5400" dirty="0">
              <a:latin typeface="方正颜真卿楷书 简繁" panose="02000500000000000000" pitchFamily="2" charset="-122"/>
              <a:ea typeface="方正颜真卿楷书 简繁" panose="02000500000000000000" pitchFamily="2" charset="-122"/>
            </a:endParaRPr>
          </a:p>
        </p:txBody>
      </p:sp>
      <p:sp>
        <p:nvSpPr>
          <p:cNvPr id="205" name="Google Shape;205;p31"/>
          <p:cNvSpPr txBox="1">
            <a:spLocks noGrp="1"/>
          </p:cNvSpPr>
          <p:nvPr>
            <p:ph type="title" idx="2"/>
          </p:nvPr>
        </p:nvSpPr>
        <p:spPr>
          <a:xfrm>
            <a:off x="3422977" y="1015776"/>
            <a:ext cx="21792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a:t>
            </a:r>
            <a:r>
              <a:rPr lang="en-US" altLang="zh-CN" dirty="0"/>
              <a:t>4</a:t>
            </a:r>
            <a:endParaRPr dirty="0"/>
          </a:p>
        </p:txBody>
      </p:sp>
      <p:pic>
        <p:nvPicPr>
          <p:cNvPr id="206" name="Google Shape;206;p31"/>
          <p:cNvPicPr preferRelativeResize="0"/>
          <p:nvPr/>
        </p:nvPicPr>
        <p:blipFill>
          <a:blip r:embed="rId3">
            <a:alphaModFix/>
          </a:blip>
          <a:stretch>
            <a:fillRect/>
          </a:stretch>
        </p:blipFill>
        <p:spPr>
          <a:xfrm>
            <a:off x="0" y="3093538"/>
            <a:ext cx="2690800" cy="2253398"/>
          </a:xfrm>
          <a:prstGeom prst="rect">
            <a:avLst/>
          </a:prstGeom>
          <a:noFill/>
          <a:ln>
            <a:noFill/>
          </a:ln>
        </p:spPr>
      </p:pic>
      <p:pic>
        <p:nvPicPr>
          <p:cNvPr id="207" name="Google Shape;207;p31"/>
          <p:cNvPicPr preferRelativeResize="0"/>
          <p:nvPr/>
        </p:nvPicPr>
        <p:blipFill>
          <a:blip r:embed="rId4">
            <a:alphaModFix/>
          </a:blip>
          <a:stretch>
            <a:fillRect/>
          </a:stretch>
        </p:blipFill>
        <p:spPr>
          <a:xfrm>
            <a:off x="6744225" y="-148000"/>
            <a:ext cx="2521200" cy="2112781"/>
          </a:xfrm>
          <a:prstGeom prst="rect">
            <a:avLst/>
          </a:prstGeom>
          <a:noFill/>
          <a:ln>
            <a:noFill/>
          </a:ln>
        </p:spPr>
      </p:pic>
      <p:cxnSp>
        <p:nvCxnSpPr>
          <p:cNvPr id="208" name="Google Shape;208;p31"/>
          <p:cNvCxnSpPr/>
          <p:nvPr/>
        </p:nvCxnSpPr>
        <p:spPr>
          <a:xfrm>
            <a:off x="4242287" y="3279130"/>
            <a:ext cx="836100" cy="0"/>
          </a:xfrm>
          <a:prstGeom prst="straightConnector1">
            <a:avLst/>
          </a:prstGeom>
          <a:noFill/>
          <a:ln w="76200" cap="flat" cmpd="sng">
            <a:solidFill>
              <a:schemeClr val="accent1"/>
            </a:solidFill>
            <a:prstDash val="dot"/>
            <a:round/>
            <a:headEnd type="none" w="med" len="med"/>
            <a:tailEnd type="none" w="med" len="med"/>
          </a:ln>
        </p:spPr>
      </p:cxn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Google Shape;243;p33"/>
          <p:cNvSpPr txBox="1">
            <a:spLocks noGrp="1"/>
          </p:cNvSpPr>
          <p:nvPr>
            <p:ph type="ctrTitle" idx="4294967295"/>
          </p:nvPr>
        </p:nvSpPr>
        <p:spPr>
          <a:xfrm>
            <a:off x="5927941" y="1901950"/>
            <a:ext cx="1569000" cy="384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tLang="zh-CN" sz="3000" dirty="0">
                <a:solidFill>
                  <a:schemeClr val="accent1"/>
                </a:solidFill>
              </a:rPr>
              <a:t>interview</a:t>
            </a:r>
            <a:endParaRPr sz="3000" dirty="0">
              <a:solidFill>
                <a:schemeClr val="accent1"/>
              </a:solidFill>
            </a:endParaRPr>
          </a:p>
        </p:txBody>
      </p:sp>
      <p:sp>
        <p:nvSpPr>
          <p:cNvPr id="244" name="Google Shape;244;p33"/>
          <p:cNvSpPr txBox="1">
            <a:spLocks noGrp="1"/>
          </p:cNvSpPr>
          <p:nvPr>
            <p:ph type="ctrTitle" idx="4294967295"/>
          </p:nvPr>
        </p:nvSpPr>
        <p:spPr>
          <a:xfrm>
            <a:off x="1349164" y="1901950"/>
            <a:ext cx="1818000" cy="384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3000">
                <a:solidFill>
                  <a:schemeClr val="accent1"/>
                </a:solidFill>
              </a:rPr>
              <a:t>Research</a:t>
            </a:r>
            <a:endParaRPr sz="3000">
              <a:solidFill>
                <a:schemeClr val="accent1"/>
              </a:solidFill>
            </a:endParaRPr>
          </a:p>
        </p:txBody>
      </p:sp>
      <p:sp>
        <p:nvSpPr>
          <p:cNvPr id="245" name="Google Shape;245;p33"/>
          <p:cNvSpPr txBox="1">
            <a:spLocks noGrp="1"/>
          </p:cNvSpPr>
          <p:nvPr>
            <p:ph type="title"/>
          </p:nvPr>
        </p:nvSpPr>
        <p:spPr>
          <a:xfrm>
            <a:off x="1155372" y="277975"/>
            <a:ext cx="6729900" cy="65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dirty="0">
                <a:latin typeface="方正颜真卿楷书 简繁" panose="02000500000000000000" pitchFamily="2" charset="-122"/>
                <a:ea typeface="方正颜真卿楷书 简繁" panose="02000500000000000000" pitchFamily="2" charset="-122"/>
              </a:rPr>
              <a:t>调研方法</a:t>
            </a:r>
            <a:endParaRPr dirty="0">
              <a:latin typeface="方正颜真卿楷书 简繁" panose="02000500000000000000" pitchFamily="2" charset="-122"/>
              <a:ea typeface="方正颜真卿楷书 简繁" panose="02000500000000000000" pitchFamily="2" charset="-122"/>
            </a:endParaRPr>
          </a:p>
        </p:txBody>
      </p:sp>
      <p:sp>
        <p:nvSpPr>
          <p:cNvPr id="246" name="Google Shape;246;p33"/>
          <p:cNvSpPr txBox="1">
            <a:spLocks noGrp="1"/>
          </p:cNvSpPr>
          <p:nvPr>
            <p:ph type="subTitle" idx="4294967295"/>
          </p:nvPr>
        </p:nvSpPr>
        <p:spPr>
          <a:xfrm>
            <a:off x="1349164" y="3925214"/>
            <a:ext cx="1818000" cy="946200"/>
          </a:xfrm>
          <a:prstGeom prst="rect">
            <a:avLst/>
          </a:prstGeom>
        </p:spPr>
        <p:txBody>
          <a:bodyPr spcFirstLastPara="1" wrap="square" lIns="91425" tIns="91425" rIns="91425" bIns="91425" anchor="t" anchorCtr="0">
            <a:noAutofit/>
          </a:bodyPr>
          <a:lstStyle/>
          <a:p>
            <a:pPr marL="0" lvl="0" indent="0" algn="r" rtl="0">
              <a:lnSpc>
                <a:spcPct val="100000"/>
              </a:lnSpc>
              <a:spcBef>
                <a:spcPts val="0"/>
              </a:spcBef>
              <a:spcAft>
                <a:spcPts val="1600"/>
              </a:spcAft>
              <a:buNone/>
            </a:pPr>
            <a:r>
              <a:rPr lang="zh-CN" altLang="en-US" sz="1400" dirty="0">
                <a:latin typeface="方正清刻本悦宋简体" panose="02000000000000000000" pitchFamily="2" charset="-122"/>
                <a:ea typeface="方正清刻本悦宋简体" panose="02000000000000000000" pitchFamily="2" charset="-122"/>
              </a:rPr>
              <a:t>对青芝坞管委会进行采访和访谈</a:t>
            </a:r>
            <a:endParaRPr sz="1400" dirty="0">
              <a:solidFill>
                <a:schemeClr val="dk1"/>
              </a:solidFill>
              <a:latin typeface="方正清刻本悦宋简体" panose="02000000000000000000" pitchFamily="2" charset="-122"/>
              <a:ea typeface="方正清刻本悦宋简体" panose="02000000000000000000" pitchFamily="2" charset="-122"/>
            </a:endParaRPr>
          </a:p>
        </p:txBody>
      </p:sp>
      <p:sp>
        <p:nvSpPr>
          <p:cNvPr id="247" name="Google Shape;247;p33"/>
          <p:cNvSpPr txBox="1">
            <a:spLocks noGrp="1"/>
          </p:cNvSpPr>
          <p:nvPr>
            <p:ph type="subTitle" idx="4294967295"/>
          </p:nvPr>
        </p:nvSpPr>
        <p:spPr>
          <a:xfrm>
            <a:off x="1131609" y="2300830"/>
            <a:ext cx="2049900" cy="819600"/>
          </a:xfrm>
          <a:prstGeom prst="rect">
            <a:avLst/>
          </a:prstGeom>
        </p:spPr>
        <p:txBody>
          <a:bodyPr spcFirstLastPara="1" wrap="square" lIns="91425" tIns="91425" rIns="91425" bIns="91425" anchor="t" anchorCtr="0">
            <a:noAutofit/>
          </a:bodyPr>
          <a:lstStyle/>
          <a:p>
            <a:pPr marL="0" lvl="0" indent="0" algn="r" rtl="0">
              <a:lnSpc>
                <a:spcPct val="100000"/>
              </a:lnSpc>
              <a:spcBef>
                <a:spcPts val="0"/>
              </a:spcBef>
              <a:spcAft>
                <a:spcPts val="1600"/>
              </a:spcAft>
              <a:buNone/>
            </a:pPr>
            <a:r>
              <a:rPr lang="zh-CN" altLang="en-US" sz="1400" dirty="0">
                <a:solidFill>
                  <a:schemeClr val="dk1"/>
                </a:solidFill>
                <a:latin typeface="方正清刻本悦宋简体" panose="02000000000000000000" pitchFamily="2" charset="-122"/>
                <a:ea typeface="方正清刻本悦宋简体" panose="02000000000000000000" pitchFamily="2" charset="-122"/>
              </a:rPr>
              <a:t>通过官方网站和公众号等搜集网络资料</a:t>
            </a:r>
            <a:endParaRPr sz="1400" dirty="0">
              <a:solidFill>
                <a:schemeClr val="dk1"/>
              </a:solidFill>
              <a:latin typeface="方正清刻本悦宋简体" panose="02000000000000000000" pitchFamily="2" charset="-122"/>
              <a:ea typeface="方正清刻本悦宋简体" panose="02000000000000000000" pitchFamily="2" charset="-122"/>
            </a:endParaRPr>
          </a:p>
        </p:txBody>
      </p:sp>
      <p:sp>
        <p:nvSpPr>
          <p:cNvPr id="248" name="Google Shape;248;p33"/>
          <p:cNvSpPr txBox="1">
            <a:spLocks noGrp="1"/>
          </p:cNvSpPr>
          <p:nvPr>
            <p:ph type="subTitle" idx="4294967295"/>
          </p:nvPr>
        </p:nvSpPr>
        <p:spPr>
          <a:xfrm>
            <a:off x="5949860" y="2285630"/>
            <a:ext cx="2126100" cy="8196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zh-CN" altLang="en-US" sz="1400" dirty="0">
                <a:latin typeface="方正清刻本悦宋简体" panose="02000000000000000000" pitchFamily="2" charset="-122"/>
                <a:ea typeface="方正清刻本悦宋简体" panose="02000000000000000000" pitchFamily="2" charset="-122"/>
              </a:rPr>
              <a:t>对周边和其他商区的餐饮店进行随机采访</a:t>
            </a:r>
            <a:endParaRPr sz="1400" dirty="0">
              <a:solidFill>
                <a:schemeClr val="dk1"/>
              </a:solidFill>
              <a:latin typeface="方正清刻本悦宋简体" panose="02000000000000000000" pitchFamily="2" charset="-122"/>
              <a:ea typeface="方正清刻本悦宋简体" panose="02000000000000000000" pitchFamily="2" charset="-122"/>
            </a:endParaRPr>
          </a:p>
        </p:txBody>
      </p:sp>
      <p:sp>
        <p:nvSpPr>
          <p:cNvPr id="249" name="Google Shape;249;p33"/>
          <p:cNvSpPr txBox="1">
            <a:spLocks noGrp="1"/>
          </p:cNvSpPr>
          <p:nvPr>
            <p:ph type="subTitle" idx="4294967295"/>
          </p:nvPr>
        </p:nvSpPr>
        <p:spPr>
          <a:xfrm>
            <a:off x="5927941" y="3942951"/>
            <a:ext cx="2049900" cy="9462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zh-CN" altLang="en-US" sz="1400" dirty="0">
                <a:solidFill>
                  <a:schemeClr val="dk1"/>
                </a:solidFill>
                <a:latin typeface="方正清刻本悦宋简体" panose="02000000000000000000" pitchFamily="2" charset="-122"/>
                <a:ea typeface="方正清刻本悦宋简体" panose="02000000000000000000" pitchFamily="2" charset="-122"/>
              </a:rPr>
              <a:t>整合资料，对比分析，得出结论</a:t>
            </a:r>
            <a:endParaRPr sz="1400" dirty="0">
              <a:solidFill>
                <a:schemeClr val="dk1"/>
              </a:solidFill>
              <a:latin typeface="方正清刻本悦宋简体" panose="02000000000000000000" pitchFamily="2" charset="-122"/>
              <a:ea typeface="方正清刻本悦宋简体" panose="02000000000000000000" pitchFamily="2" charset="-122"/>
            </a:endParaRPr>
          </a:p>
        </p:txBody>
      </p:sp>
      <p:sp>
        <p:nvSpPr>
          <p:cNvPr id="250" name="Google Shape;250;p33"/>
          <p:cNvSpPr txBox="1">
            <a:spLocks noGrp="1"/>
          </p:cNvSpPr>
          <p:nvPr>
            <p:ph type="ctrTitle" idx="4294967295"/>
          </p:nvPr>
        </p:nvSpPr>
        <p:spPr>
          <a:xfrm>
            <a:off x="1349164" y="3558051"/>
            <a:ext cx="1818000" cy="384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US" altLang="zh-CN" sz="3000" dirty="0" err="1">
                <a:solidFill>
                  <a:schemeClr val="accent1"/>
                </a:solidFill>
              </a:rPr>
              <a:t>iSeed</a:t>
            </a:r>
            <a:endParaRPr lang="en-US" sz="3000" dirty="0">
              <a:solidFill>
                <a:schemeClr val="accent1"/>
              </a:solidFill>
            </a:endParaRPr>
          </a:p>
        </p:txBody>
      </p:sp>
      <p:sp>
        <p:nvSpPr>
          <p:cNvPr id="251" name="Google Shape;251;p33"/>
          <p:cNvSpPr txBox="1">
            <a:spLocks noGrp="1"/>
          </p:cNvSpPr>
          <p:nvPr>
            <p:ph type="ctrTitle" idx="4294967295"/>
          </p:nvPr>
        </p:nvSpPr>
        <p:spPr>
          <a:xfrm>
            <a:off x="5927941" y="3558051"/>
            <a:ext cx="1569000" cy="384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000">
                <a:solidFill>
                  <a:schemeClr val="accent1"/>
                </a:solidFill>
              </a:rPr>
              <a:t>Comparison</a:t>
            </a:r>
            <a:endParaRPr sz="3000">
              <a:solidFill>
                <a:schemeClr val="accent1"/>
              </a:solidFill>
            </a:endParaRPr>
          </a:p>
        </p:txBody>
      </p:sp>
      <p:grpSp>
        <p:nvGrpSpPr>
          <p:cNvPr id="252" name="Google Shape;252;p33"/>
          <p:cNvGrpSpPr/>
          <p:nvPr/>
        </p:nvGrpSpPr>
        <p:grpSpPr>
          <a:xfrm>
            <a:off x="3795499" y="2075915"/>
            <a:ext cx="1568926" cy="1555065"/>
            <a:chOff x="1164350" y="238175"/>
            <a:chExt cx="5277250" cy="5230625"/>
          </a:xfrm>
        </p:grpSpPr>
        <p:sp>
          <p:nvSpPr>
            <p:cNvPr id="253" name="Google Shape;253;p33"/>
            <p:cNvSpPr/>
            <p:nvPr/>
          </p:nvSpPr>
          <p:spPr>
            <a:xfrm>
              <a:off x="2208000" y="2983750"/>
              <a:ext cx="4135625" cy="2485050"/>
            </a:xfrm>
            <a:custGeom>
              <a:avLst/>
              <a:gdLst/>
              <a:ahLst/>
              <a:cxnLst/>
              <a:rect l="l" t="t" r="r" b="b"/>
              <a:pathLst>
                <a:path w="165425" h="99402" extrusionOk="0">
                  <a:moveTo>
                    <a:pt x="97910" y="67303"/>
                  </a:moveTo>
                  <a:lnTo>
                    <a:pt x="97910" y="67303"/>
                  </a:lnTo>
                  <a:cubicBezTo>
                    <a:pt x="97608" y="67756"/>
                    <a:pt x="97432" y="67997"/>
                    <a:pt x="97079" y="68266"/>
                  </a:cubicBezTo>
                  <a:cubicBezTo>
                    <a:pt x="96714" y="68528"/>
                    <a:pt x="96145" y="68864"/>
                    <a:pt x="95080" y="69623"/>
                  </a:cubicBezTo>
                  <a:cubicBezTo>
                    <a:pt x="95605" y="69141"/>
                    <a:pt x="96101" y="68689"/>
                    <a:pt x="96597" y="68324"/>
                  </a:cubicBezTo>
                  <a:cubicBezTo>
                    <a:pt x="97061" y="67983"/>
                    <a:pt x="97487" y="67654"/>
                    <a:pt x="97910" y="67303"/>
                  </a:cubicBezTo>
                  <a:close/>
                  <a:moveTo>
                    <a:pt x="165345" y="0"/>
                  </a:moveTo>
                  <a:cubicBezTo>
                    <a:pt x="165280" y="0"/>
                    <a:pt x="165165" y="55"/>
                    <a:pt x="165047" y="152"/>
                  </a:cubicBezTo>
                  <a:cubicBezTo>
                    <a:pt x="164346" y="692"/>
                    <a:pt x="163617" y="1188"/>
                    <a:pt x="162858" y="1655"/>
                  </a:cubicBezTo>
                  <a:cubicBezTo>
                    <a:pt x="162420" y="2049"/>
                    <a:pt x="161968" y="2443"/>
                    <a:pt x="161515" y="2895"/>
                  </a:cubicBezTo>
                  <a:cubicBezTo>
                    <a:pt x="161078" y="3362"/>
                    <a:pt x="160669" y="3844"/>
                    <a:pt x="160304" y="4296"/>
                  </a:cubicBezTo>
                  <a:cubicBezTo>
                    <a:pt x="159954" y="4748"/>
                    <a:pt x="159575" y="5171"/>
                    <a:pt x="159181" y="5580"/>
                  </a:cubicBezTo>
                  <a:cubicBezTo>
                    <a:pt x="158991" y="5755"/>
                    <a:pt x="158787" y="5930"/>
                    <a:pt x="158568" y="6091"/>
                  </a:cubicBezTo>
                  <a:cubicBezTo>
                    <a:pt x="158466" y="6164"/>
                    <a:pt x="158364" y="6251"/>
                    <a:pt x="158247" y="6310"/>
                  </a:cubicBezTo>
                  <a:lnTo>
                    <a:pt x="157868" y="6543"/>
                  </a:lnTo>
                  <a:cubicBezTo>
                    <a:pt x="156715" y="7273"/>
                    <a:pt x="155927" y="8309"/>
                    <a:pt x="155168" y="9184"/>
                  </a:cubicBezTo>
                  <a:cubicBezTo>
                    <a:pt x="154818" y="9622"/>
                    <a:pt x="154424" y="10016"/>
                    <a:pt x="154015" y="10395"/>
                  </a:cubicBezTo>
                  <a:cubicBezTo>
                    <a:pt x="153563" y="10789"/>
                    <a:pt x="153111" y="11198"/>
                    <a:pt x="152658" y="11606"/>
                  </a:cubicBezTo>
                  <a:cubicBezTo>
                    <a:pt x="151622" y="12599"/>
                    <a:pt x="150630" y="13620"/>
                    <a:pt x="149652" y="14641"/>
                  </a:cubicBezTo>
                  <a:cubicBezTo>
                    <a:pt x="149156" y="15167"/>
                    <a:pt x="148689" y="15648"/>
                    <a:pt x="148193" y="16203"/>
                  </a:cubicBezTo>
                  <a:cubicBezTo>
                    <a:pt x="147697" y="16743"/>
                    <a:pt x="147259" y="17297"/>
                    <a:pt x="146822" y="17837"/>
                  </a:cubicBezTo>
                  <a:cubicBezTo>
                    <a:pt x="146384" y="18391"/>
                    <a:pt x="145946" y="18917"/>
                    <a:pt x="145494" y="19398"/>
                  </a:cubicBezTo>
                  <a:cubicBezTo>
                    <a:pt x="145027" y="19880"/>
                    <a:pt x="144531" y="20361"/>
                    <a:pt x="144035" y="20843"/>
                  </a:cubicBezTo>
                  <a:cubicBezTo>
                    <a:pt x="143524" y="21339"/>
                    <a:pt x="143013" y="21835"/>
                    <a:pt x="142532" y="22375"/>
                  </a:cubicBezTo>
                  <a:cubicBezTo>
                    <a:pt x="142284" y="22652"/>
                    <a:pt x="142050" y="22959"/>
                    <a:pt x="141831" y="23207"/>
                  </a:cubicBezTo>
                  <a:cubicBezTo>
                    <a:pt x="141627" y="23440"/>
                    <a:pt x="141408" y="23688"/>
                    <a:pt x="141189" y="23936"/>
                  </a:cubicBezTo>
                  <a:cubicBezTo>
                    <a:pt x="140314" y="24855"/>
                    <a:pt x="139380" y="25673"/>
                    <a:pt x="138402" y="26577"/>
                  </a:cubicBezTo>
                  <a:cubicBezTo>
                    <a:pt x="137877" y="27059"/>
                    <a:pt x="137381" y="27599"/>
                    <a:pt x="136943" y="28168"/>
                  </a:cubicBezTo>
                  <a:cubicBezTo>
                    <a:pt x="136505" y="28766"/>
                    <a:pt x="136097" y="29364"/>
                    <a:pt x="135717" y="29992"/>
                  </a:cubicBezTo>
                  <a:cubicBezTo>
                    <a:pt x="135542" y="30298"/>
                    <a:pt x="135294" y="30648"/>
                    <a:pt x="135061" y="30969"/>
                  </a:cubicBezTo>
                  <a:cubicBezTo>
                    <a:pt x="134900" y="31144"/>
                    <a:pt x="134725" y="31290"/>
                    <a:pt x="134521" y="31407"/>
                  </a:cubicBezTo>
                  <a:cubicBezTo>
                    <a:pt x="134054" y="31699"/>
                    <a:pt x="133368" y="32005"/>
                    <a:pt x="132609" y="32647"/>
                  </a:cubicBezTo>
                  <a:cubicBezTo>
                    <a:pt x="132507" y="32720"/>
                    <a:pt x="132420" y="32823"/>
                    <a:pt x="132318" y="32910"/>
                  </a:cubicBezTo>
                  <a:lnTo>
                    <a:pt x="132128" y="33085"/>
                  </a:lnTo>
                  <a:cubicBezTo>
                    <a:pt x="132011" y="33187"/>
                    <a:pt x="131880" y="33304"/>
                    <a:pt x="131749" y="33406"/>
                  </a:cubicBezTo>
                  <a:cubicBezTo>
                    <a:pt x="131486" y="33625"/>
                    <a:pt x="131194" y="33844"/>
                    <a:pt x="130873" y="34092"/>
                  </a:cubicBezTo>
                  <a:cubicBezTo>
                    <a:pt x="130158" y="34603"/>
                    <a:pt x="129458" y="35157"/>
                    <a:pt x="128801" y="35755"/>
                  </a:cubicBezTo>
                  <a:cubicBezTo>
                    <a:pt x="128626" y="35945"/>
                    <a:pt x="128436" y="36106"/>
                    <a:pt x="128261" y="36310"/>
                  </a:cubicBezTo>
                  <a:cubicBezTo>
                    <a:pt x="128174" y="36397"/>
                    <a:pt x="128071" y="36500"/>
                    <a:pt x="127999" y="36602"/>
                  </a:cubicBezTo>
                  <a:lnTo>
                    <a:pt x="127867" y="36762"/>
                  </a:lnTo>
                  <a:lnTo>
                    <a:pt x="127809" y="36821"/>
                  </a:lnTo>
                  <a:cubicBezTo>
                    <a:pt x="127561" y="37054"/>
                    <a:pt x="127298" y="37258"/>
                    <a:pt x="127035" y="37463"/>
                  </a:cubicBezTo>
                  <a:lnTo>
                    <a:pt x="126875" y="37652"/>
                  </a:lnTo>
                  <a:lnTo>
                    <a:pt x="126758" y="37798"/>
                  </a:lnTo>
                  <a:lnTo>
                    <a:pt x="126496" y="38119"/>
                  </a:lnTo>
                  <a:cubicBezTo>
                    <a:pt x="126306" y="38338"/>
                    <a:pt x="126116" y="38557"/>
                    <a:pt x="125912" y="38790"/>
                  </a:cubicBezTo>
                  <a:cubicBezTo>
                    <a:pt x="125503" y="39228"/>
                    <a:pt x="125051" y="39695"/>
                    <a:pt x="124599" y="40162"/>
                  </a:cubicBezTo>
                  <a:cubicBezTo>
                    <a:pt x="123665" y="41096"/>
                    <a:pt x="122702" y="42001"/>
                    <a:pt x="121914" y="42745"/>
                  </a:cubicBezTo>
                  <a:lnTo>
                    <a:pt x="122293" y="43183"/>
                  </a:lnTo>
                  <a:cubicBezTo>
                    <a:pt x="123986" y="41855"/>
                    <a:pt x="125591" y="40323"/>
                    <a:pt x="127386" y="38805"/>
                  </a:cubicBezTo>
                  <a:lnTo>
                    <a:pt x="127386" y="38805"/>
                  </a:lnTo>
                  <a:cubicBezTo>
                    <a:pt x="126160" y="40075"/>
                    <a:pt x="124453" y="42001"/>
                    <a:pt x="122497" y="43752"/>
                  </a:cubicBezTo>
                  <a:cubicBezTo>
                    <a:pt x="120528" y="45546"/>
                    <a:pt x="118587" y="47429"/>
                    <a:pt x="117055" y="48713"/>
                  </a:cubicBezTo>
                  <a:cubicBezTo>
                    <a:pt x="116150" y="49486"/>
                    <a:pt x="115362" y="50332"/>
                    <a:pt x="114560" y="51150"/>
                  </a:cubicBezTo>
                  <a:cubicBezTo>
                    <a:pt x="114166" y="51558"/>
                    <a:pt x="113728" y="51938"/>
                    <a:pt x="113305" y="52331"/>
                  </a:cubicBezTo>
                  <a:lnTo>
                    <a:pt x="112035" y="53484"/>
                  </a:lnTo>
                  <a:lnTo>
                    <a:pt x="111714" y="53776"/>
                  </a:lnTo>
                  <a:cubicBezTo>
                    <a:pt x="111598" y="53893"/>
                    <a:pt x="111481" y="54010"/>
                    <a:pt x="111379" y="54126"/>
                  </a:cubicBezTo>
                  <a:cubicBezTo>
                    <a:pt x="111189" y="54360"/>
                    <a:pt x="110999" y="54593"/>
                    <a:pt x="110839" y="54812"/>
                  </a:cubicBezTo>
                  <a:cubicBezTo>
                    <a:pt x="110751" y="54914"/>
                    <a:pt x="110664" y="55002"/>
                    <a:pt x="110562" y="55104"/>
                  </a:cubicBezTo>
                  <a:lnTo>
                    <a:pt x="110270" y="55410"/>
                  </a:lnTo>
                  <a:cubicBezTo>
                    <a:pt x="110080" y="55615"/>
                    <a:pt x="109876" y="55819"/>
                    <a:pt x="109671" y="56009"/>
                  </a:cubicBezTo>
                  <a:cubicBezTo>
                    <a:pt x="108854" y="56811"/>
                    <a:pt x="107979" y="57555"/>
                    <a:pt x="107118" y="58329"/>
                  </a:cubicBezTo>
                  <a:cubicBezTo>
                    <a:pt x="106315" y="59029"/>
                    <a:pt x="105513" y="59773"/>
                    <a:pt x="104769" y="60532"/>
                  </a:cubicBezTo>
                  <a:lnTo>
                    <a:pt x="102507" y="62794"/>
                  </a:lnTo>
                  <a:cubicBezTo>
                    <a:pt x="100975" y="64297"/>
                    <a:pt x="99530" y="65858"/>
                    <a:pt x="97940" y="67259"/>
                  </a:cubicBezTo>
                  <a:cubicBezTo>
                    <a:pt x="97932" y="67270"/>
                    <a:pt x="97925" y="67281"/>
                    <a:pt x="97917" y="67292"/>
                  </a:cubicBezTo>
                  <a:lnTo>
                    <a:pt x="97917" y="67292"/>
                  </a:lnTo>
                  <a:cubicBezTo>
                    <a:pt x="97605" y="67534"/>
                    <a:pt x="97271" y="67773"/>
                    <a:pt x="96962" y="67988"/>
                  </a:cubicBezTo>
                  <a:cubicBezTo>
                    <a:pt x="96612" y="68222"/>
                    <a:pt x="96233" y="68484"/>
                    <a:pt x="95882" y="68762"/>
                  </a:cubicBezTo>
                  <a:cubicBezTo>
                    <a:pt x="95197" y="69316"/>
                    <a:pt x="94525" y="69900"/>
                    <a:pt x="93883" y="70469"/>
                  </a:cubicBezTo>
                  <a:cubicBezTo>
                    <a:pt x="93460" y="70892"/>
                    <a:pt x="93066" y="71315"/>
                    <a:pt x="92614" y="71724"/>
                  </a:cubicBezTo>
                  <a:cubicBezTo>
                    <a:pt x="92711" y="71689"/>
                    <a:pt x="92793" y="71669"/>
                    <a:pt x="92849" y="71669"/>
                  </a:cubicBezTo>
                  <a:cubicBezTo>
                    <a:pt x="93055" y="71669"/>
                    <a:pt x="92933" y="71939"/>
                    <a:pt x="92074" y="72774"/>
                  </a:cubicBezTo>
                  <a:cubicBezTo>
                    <a:pt x="90805" y="74000"/>
                    <a:pt x="89477" y="75328"/>
                    <a:pt x="88163" y="76481"/>
                  </a:cubicBezTo>
                  <a:cubicBezTo>
                    <a:pt x="87171" y="77371"/>
                    <a:pt x="86135" y="78217"/>
                    <a:pt x="85245" y="79209"/>
                  </a:cubicBezTo>
                  <a:cubicBezTo>
                    <a:pt x="84807" y="79705"/>
                    <a:pt x="84340" y="80158"/>
                    <a:pt x="83830" y="80581"/>
                  </a:cubicBezTo>
                  <a:cubicBezTo>
                    <a:pt x="83290" y="80960"/>
                    <a:pt x="82765" y="81354"/>
                    <a:pt x="82254" y="81777"/>
                  </a:cubicBezTo>
                  <a:cubicBezTo>
                    <a:pt x="81758" y="82200"/>
                    <a:pt x="81276" y="82653"/>
                    <a:pt x="80795" y="83105"/>
                  </a:cubicBezTo>
                  <a:cubicBezTo>
                    <a:pt x="80342" y="83572"/>
                    <a:pt x="79846" y="84024"/>
                    <a:pt x="79336" y="84448"/>
                  </a:cubicBezTo>
                  <a:cubicBezTo>
                    <a:pt x="78329" y="85279"/>
                    <a:pt x="77249" y="86053"/>
                    <a:pt x="76359" y="87016"/>
                  </a:cubicBezTo>
                  <a:lnTo>
                    <a:pt x="73382" y="90036"/>
                  </a:lnTo>
                  <a:lnTo>
                    <a:pt x="71879" y="91539"/>
                  </a:lnTo>
                  <a:lnTo>
                    <a:pt x="71135" y="92298"/>
                  </a:lnTo>
                  <a:lnTo>
                    <a:pt x="70362" y="93027"/>
                  </a:lnTo>
                  <a:cubicBezTo>
                    <a:pt x="69311" y="93976"/>
                    <a:pt x="68217" y="94895"/>
                    <a:pt x="67181" y="95844"/>
                  </a:cubicBezTo>
                  <a:cubicBezTo>
                    <a:pt x="66655" y="96325"/>
                    <a:pt x="66159" y="96821"/>
                    <a:pt x="65649" y="97317"/>
                  </a:cubicBezTo>
                  <a:cubicBezTo>
                    <a:pt x="65386" y="97580"/>
                    <a:pt x="65050" y="97755"/>
                    <a:pt x="64700" y="97843"/>
                  </a:cubicBezTo>
                  <a:cubicBezTo>
                    <a:pt x="64593" y="97869"/>
                    <a:pt x="64484" y="97882"/>
                    <a:pt x="64374" y="97882"/>
                  </a:cubicBezTo>
                  <a:cubicBezTo>
                    <a:pt x="64124" y="97882"/>
                    <a:pt x="63873" y="97814"/>
                    <a:pt x="63650" y="97682"/>
                  </a:cubicBezTo>
                  <a:cubicBezTo>
                    <a:pt x="63372" y="97522"/>
                    <a:pt x="63110" y="97317"/>
                    <a:pt x="62876" y="97084"/>
                  </a:cubicBezTo>
                  <a:lnTo>
                    <a:pt x="62176" y="96427"/>
                  </a:lnTo>
                  <a:lnTo>
                    <a:pt x="60790" y="95114"/>
                  </a:lnTo>
                  <a:lnTo>
                    <a:pt x="57988" y="92473"/>
                  </a:lnTo>
                  <a:cubicBezTo>
                    <a:pt x="56135" y="90707"/>
                    <a:pt x="54253" y="88971"/>
                    <a:pt x="52487" y="87132"/>
                  </a:cubicBezTo>
                  <a:cubicBezTo>
                    <a:pt x="51349" y="85921"/>
                    <a:pt x="50123" y="84812"/>
                    <a:pt x="48883" y="83733"/>
                  </a:cubicBezTo>
                  <a:cubicBezTo>
                    <a:pt x="47540" y="82609"/>
                    <a:pt x="46183" y="81515"/>
                    <a:pt x="44885" y="80377"/>
                  </a:cubicBezTo>
                  <a:cubicBezTo>
                    <a:pt x="44228" y="79807"/>
                    <a:pt x="43601" y="79224"/>
                    <a:pt x="42959" y="78626"/>
                  </a:cubicBezTo>
                  <a:lnTo>
                    <a:pt x="41018" y="76875"/>
                  </a:lnTo>
                  <a:cubicBezTo>
                    <a:pt x="40026" y="75984"/>
                    <a:pt x="39034" y="75109"/>
                    <a:pt x="38070" y="74190"/>
                  </a:cubicBezTo>
                  <a:cubicBezTo>
                    <a:pt x="37122" y="73270"/>
                    <a:pt x="36188" y="72307"/>
                    <a:pt x="35240" y="71388"/>
                  </a:cubicBezTo>
                  <a:cubicBezTo>
                    <a:pt x="34379" y="70513"/>
                    <a:pt x="33051" y="69214"/>
                    <a:pt x="32803" y="68835"/>
                  </a:cubicBezTo>
                  <a:cubicBezTo>
                    <a:pt x="32394" y="68193"/>
                    <a:pt x="31723" y="67521"/>
                    <a:pt x="30964" y="66821"/>
                  </a:cubicBezTo>
                  <a:cubicBezTo>
                    <a:pt x="30206" y="66121"/>
                    <a:pt x="29359" y="65376"/>
                    <a:pt x="28528" y="64588"/>
                  </a:cubicBezTo>
                  <a:cubicBezTo>
                    <a:pt x="27608" y="63713"/>
                    <a:pt x="26660" y="62808"/>
                    <a:pt x="25711" y="61889"/>
                  </a:cubicBezTo>
                  <a:lnTo>
                    <a:pt x="24296" y="60503"/>
                  </a:lnTo>
                  <a:cubicBezTo>
                    <a:pt x="23800" y="60036"/>
                    <a:pt x="23304" y="59584"/>
                    <a:pt x="22808" y="59160"/>
                  </a:cubicBezTo>
                  <a:cubicBezTo>
                    <a:pt x="21830" y="58285"/>
                    <a:pt x="20882" y="57439"/>
                    <a:pt x="20064" y="56578"/>
                  </a:cubicBezTo>
                  <a:cubicBezTo>
                    <a:pt x="19656" y="56154"/>
                    <a:pt x="19276" y="55702"/>
                    <a:pt x="18912" y="55250"/>
                  </a:cubicBezTo>
                  <a:lnTo>
                    <a:pt x="18386" y="54535"/>
                  </a:lnTo>
                  <a:cubicBezTo>
                    <a:pt x="18197" y="54287"/>
                    <a:pt x="18007" y="54068"/>
                    <a:pt x="17803" y="53834"/>
                  </a:cubicBezTo>
                  <a:cubicBezTo>
                    <a:pt x="16927" y="52813"/>
                    <a:pt x="15979" y="51967"/>
                    <a:pt x="15162" y="51120"/>
                  </a:cubicBezTo>
                  <a:cubicBezTo>
                    <a:pt x="14315" y="50245"/>
                    <a:pt x="13454" y="49355"/>
                    <a:pt x="12579" y="48494"/>
                  </a:cubicBezTo>
                  <a:cubicBezTo>
                    <a:pt x="10857" y="46757"/>
                    <a:pt x="9092" y="45065"/>
                    <a:pt x="7268" y="43314"/>
                  </a:cubicBezTo>
                  <a:lnTo>
                    <a:pt x="7268" y="43314"/>
                  </a:lnTo>
                  <a:cubicBezTo>
                    <a:pt x="7545" y="43635"/>
                    <a:pt x="7895" y="44014"/>
                    <a:pt x="8085" y="44277"/>
                  </a:cubicBezTo>
                  <a:cubicBezTo>
                    <a:pt x="8508" y="44831"/>
                    <a:pt x="8858" y="45328"/>
                    <a:pt x="9223" y="45853"/>
                  </a:cubicBezTo>
                  <a:lnTo>
                    <a:pt x="6947" y="43825"/>
                  </a:lnTo>
                  <a:cubicBezTo>
                    <a:pt x="6363" y="43212"/>
                    <a:pt x="5779" y="42599"/>
                    <a:pt x="5152" y="42001"/>
                  </a:cubicBezTo>
                  <a:cubicBezTo>
                    <a:pt x="4539" y="41417"/>
                    <a:pt x="3912" y="40833"/>
                    <a:pt x="3284" y="40264"/>
                  </a:cubicBezTo>
                  <a:cubicBezTo>
                    <a:pt x="2248" y="39345"/>
                    <a:pt x="1270" y="38440"/>
                    <a:pt x="249" y="37492"/>
                  </a:cubicBezTo>
                  <a:lnTo>
                    <a:pt x="1" y="37769"/>
                  </a:lnTo>
                  <a:cubicBezTo>
                    <a:pt x="1752" y="39593"/>
                    <a:pt x="3386" y="41038"/>
                    <a:pt x="5166" y="42862"/>
                  </a:cubicBezTo>
                  <a:cubicBezTo>
                    <a:pt x="7997" y="45152"/>
                    <a:pt x="9879" y="47006"/>
                    <a:pt x="12200" y="50405"/>
                  </a:cubicBezTo>
                  <a:lnTo>
                    <a:pt x="14213" y="51602"/>
                  </a:lnTo>
                  <a:cubicBezTo>
                    <a:pt x="15351" y="52798"/>
                    <a:pt x="16606" y="53820"/>
                    <a:pt x="17598" y="55031"/>
                  </a:cubicBezTo>
                  <a:cubicBezTo>
                    <a:pt x="17847" y="55337"/>
                    <a:pt x="18080" y="55658"/>
                    <a:pt x="18328" y="55965"/>
                  </a:cubicBezTo>
                  <a:cubicBezTo>
                    <a:pt x="18576" y="56257"/>
                    <a:pt x="18824" y="56563"/>
                    <a:pt x="19087" y="56855"/>
                  </a:cubicBezTo>
                  <a:cubicBezTo>
                    <a:pt x="19612" y="57424"/>
                    <a:pt x="20152" y="57978"/>
                    <a:pt x="20721" y="58518"/>
                  </a:cubicBezTo>
                  <a:cubicBezTo>
                    <a:pt x="20517" y="58708"/>
                    <a:pt x="20429" y="58810"/>
                    <a:pt x="20692" y="59160"/>
                  </a:cubicBezTo>
                  <a:cubicBezTo>
                    <a:pt x="20955" y="59496"/>
                    <a:pt x="21582" y="60080"/>
                    <a:pt x="22749" y="61232"/>
                  </a:cubicBezTo>
                  <a:cubicBezTo>
                    <a:pt x="23639" y="62122"/>
                    <a:pt x="24296" y="63042"/>
                    <a:pt x="25084" y="63946"/>
                  </a:cubicBezTo>
                  <a:cubicBezTo>
                    <a:pt x="26674" y="65639"/>
                    <a:pt x="28338" y="67288"/>
                    <a:pt x="30103" y="68878"/>
                  </a:cubicBezTo>
                  <a:lnTo>
                    <a:pt x="31373" y="70046"/>
                  </a:lnTo>
                  <a:cubicBezTo>
                    <a:pt x="31796" y="70425"/>
                    <a:pt x="32205" y="70819"/>
                    <a:pt x="32628" y="71213"/>
                  </a:cubicBezTo>
                  <a:cubicBezTo>
                    <a:pt x="33445" y="72016"/>
                    <a:pt x="34277" y="72833"/>
                    <a:pt x="35094" y="73664"/>
                  </a:cubicBezTo>
                  <a:lnTo>
                    <a:pt x="36334" y="74919"/>
                  </a:lnTo>
                  <a:cubicBezTo>
                    <a:pt x="36772" y="75342"/>
                    <a:pt x="37195" y="75766"/>
                    <a:pt x="37633" y="76174"/>
                  </a:cubicBezTo>
                  <a:cubicBezTo>
                    <a:pt x="38508" y="76991"/>
                    <a:pt x="39398" y="77779"/>
                    <a:pt x="40288" y="78567"/>
                  </a:cubicBezTo>
                  <a:lnTo>
                    <a:pt x="42915" y="80931"/>
                  </a:lnTo>
                  <a:cubicBezTo>
                    <a:pt x="43820" y="81748"/>
                    <a:pt x="44753" y="82507"/>
                    <a:pt x="45673" y="83251"/>
                  </a:cubicBezTo>
                  <a:cubicBezTo>
                    <a:pt x="47686" y="84871"/>
                    <a:pt x="49525" y="86388"/>
                    <a:pt x="50707" y="87935"/>
                  </a:cubicBezTo>
                  <a:cubicBezTo>
                    <a:pt x="51320" y="88460"/>
                    <a:pt x="52064" y="89102"/>
                    <a:pt x="52720" y="89730"/>
                  </a:cubicBezTo>
                  <a:cubicBezTo>
                    <a:pt x="54398" y="91306"/>
                    <a:pt x="56018" y="92779"/>
                    <a:pt x="57682" y="94326"/>
                  </a:cubicBezTo>
                  <a:lnTo>
                    <a:pt x="60162" y="96617"/>
                  </a:lnTo>
                  <a:lnTo>
                    <a:pt x="61388" y="97770"/>
                  </a:lnTo>
                  <a:lnTo>
                    <a:pt x="62015" y="98353"/>
                  </a:lnTo>
                  <a:lnTo>
                    <a:pt x="62088" y="98412"/>
                  </a:lnTo>
                  <a:lnTo>
                    <a:pt x="62220" y="98528"/>
                  </a:lnTo>
                  <a:cubicBezTo>
                    <a:pt x="62322" y="98616"/>
                    <a:pt x="62409" y="98689"/>
                    <a:pt x="62526" y="98762"/>
                  </a:cubicBezTo>
                  <a:cubicBezTo>
                    <a:pt x="62730" y="98908"/>
                    <a:pt x="62949" y="99039"/>
                    <a:pt x="63183" y="99141"/>
                  </a:cubicBezTo>
                  <a:cubicBezTo>
                    <a:pt x="63576" y="99320"/>
                    <a:pt x="64008" y="99402"/>
                    <a:pt x="64439" y="99402"/>
                  </a:cubicBezTo>
                  <a:cubicBezTo>
                    <a:pt x="64536" y="99402"/>
                    <a:pt x="64633" y="99397"/>
                    <a:pt x="64729" y="99389"/>
                  </a:cubicBezTo>
                  <a:cubicBezTo>
                    <a:pt x="65255" y="99316"/>
                    <a:pt x="65751" y="99127"/>
                    <a:pt x="66188" y="98820"/>
                  </a:cubicBezTo>
                  <a:cubicBezTo>
                    <a:pt x="66305" y="98747"/>
                    <a:pt x="66407" y="98660"/>
                    <a:pt x="66524" y="98572"/>
                  </a:cubicBezTo>
                  <a:cubicBezTo>
                    <a:pt x="66612" y="98499"/>
                    <a:pt x="66699" y="98412"/>
                    <a:pt x="66787" y="98339"/>
                  </a:cubicBezTo>
                  <a:lnTo>
                    <a:pt x="67137" y="97989"/>
                  </a:lnTo>
                  <a:cubicBezTo>
                    <a:pt x="67327" y="97799"/>
                    <a:pt x="67531" y="97595"/>
                    <a:pt x="67735" y="97405"/>
                  </a:cubicBezTo>
                  <a:cubicBezTo>
                    <a:pt x="68538" y="96632"/>
                    <a:pt x="69399" y="95887"/>
                    <a:pt x="70289" y="95099"/>
                  </a:cubicBezTo>
                  <a:cubicBezTo>
                    <a:pt x="70726" y="94705"/>
                    <a:pt x="71164" y="94312"/>
                    <a:pt x="71602" y="93903"/>
                  </a:cubicBezTo>
                  <a:cubicBezTo>
                    <a:pt x="71821" y="93699"/>
                    <a:pt x="72054" y="93494"/>
                    <a:pt x="72259" y="93290"/>
                  </a:cubicBezTo>
                  <a:lnTo>
                    <a:pt x="72886" y="92663"/>
                  </a:lnTo>
                  <a:lnTo>
                    <a:pt x="75367" y="90168"/>
                  </a:lnTo>
                  <a:lnTo>
                    <a:pt x="77789" y="87687"/>
                  </a:lnTo>
                  <a:cubicBezTo>
                    <a:pt x="78504" y="86987"/>
                    <a:pt x="79423" y="86345"/>
                    <a:pt x="80386" y="85571"/>
                  </a:cubicBezTo>
                  <a:cubicBezTo>
                    <a:pt x="80634" y="85367"/>
                    <a:pt x="80868" y="85163"/>
                    <a:pt x="81116" y="84944"/>
                  </a:cubicBezTo>
                  <a:cubicBezTo>
                    <a:pt x="81232" y="84842"/>
                    <a:pt x="81364" y="84725"/>
                    <a:pt x="81480" y="84608"/>
                  </a:cubicBezTo>
                  <a:lnTo>
                    <a:pt x="81787" y="84316"/>
                  </a:lnTo>
                  <a:cubicBezTo>
                    <a:pt x="82181" y="83937"/>
                    <a:pt x="82604" y="83572"/>
                    <a:pt x="83013" y="83222"/>
                  </a:cubicBezTo>
                  <a:cubicBezTo>
                    <a:pt x="83421" y="82872"/>
                    <a:pt x="83859" y="82536"/>
                    <a:pt x="84282" y="82230"/>
                  </a:cubicBezTo>
                  <a:cubicBezTo>
                    <a:pt x="84472" y="82098"/>
                    <a:pt x="84807" y="81850"/>
                    <a:pt x="85085" y="81631"/>
                  </a:cubicBezTo>
                  <a:cubicBezTo>
                    <a:pt x="85362" y="81398"/>
                    <a:pt x="85595" y="81164"/>
                    <a:pt x="85829" y="80946"/>
                  </a:cubicBezTo>
                  <a:cubicBezTo>
                    <a:pt x="86281" y="80493"/>
                    <a:pt x="86675" y="80056"/>
                    <a:pt x="87040" y="79662"/>
                  </a:cubicBezTo>
                  <a:cubicBezTo>
                    <a:pt x="87230" y="79472"/>
                    <a:pt x="87405" y="79297"/>
                    <a:pt x="87594" y="79136"/>
                  </a:cubicBezTo>
                  <a:lnTo>
                    <a:pt x="88222" y="78553"/>
                  </a:lnTo>
                  <a:lnTo>
                    <a:pt x="90819" y="76174"/>
                  </a:lnTo>
                  <a:lnTo>
                    <a:pt x="93402" y="73810"/>
                  </a:lnTo>
                  <a:cubicBezTo>
                    <a:pt x="93840" y="73402"/>
                    <a:pt x="94263" y="73037"/>
                    <a:pt x="94700" y="72599"/>
                  </a:cubicBezTo>
                  <a:lnTo>
                    <a:pt x="95941" y="71359"/>
                  </a:lnTo>
                  <a:cubicBezTo>
                    <a:pt x="96335" y="70950"/>
                    <a:pt x="96729" y="70571"/>
                    <a:pt x="97137" y="70206"/>
                  </a:cubicBezTo>
                  <a:cubicBezTo>
                    <a:pt x="97342" y="70017"/>
                    <a:pt x="97546" y="69841"/>
                    <a:pt x="97736" y="69681"/>
                  </a:cubicBezTo>
                  <a:lnTo>
                    <a:pt x="98436" y="69126"/>
                  </a:lnTo>
                  <a:cubicBezTo>
                    <a:pt x="99384" y="68338"/>
                    <a:pt x="100260" y="67507"/>
                    <a:pt x="101092" y="66675"/>
                  </a:cubicBezTo>
                  <a:lnTo>
                    <a:pt x="106009" y="61728"/>
                  </a:lnTo>
                  <a:cubicBezTo>
                    <a:pt x="106476" y="61262"/>
                    <a:pt x="106899" y="60824"/>
                    <a:pt x="107351" y="60401"/>
                  </a:cubicBezTo>
                  <a:cubicBezTo>
                    <a:pt x="107818" y="59977"/>
                    <a:pt x="108285" y="59554"/>
                    <a:pt x="108767" y="59131"/>
                  </a:cubicBezTo>
                  <a:cubicBezTo>
                    <a:pt x="109730" y="58270"/>
                    <a:pt x="110707" y="57380"/>
                    <a:pt x="111656" y="56403"/>
                  </a:cubicBezTo>
                  <a:lnTo>
                    <a:pt x="111831" y="56227"/>
                  </a:lnTo>
                  <a:cubicBezTo>
                    <a:pt x="111904" y="56140"/>
                    <a:pt x="111977" y="56067"/>
                    <a:pt x="112035" y="55994"/>
                  </a:cubicBezTo>
                  <a:lnTo>
                    <a:pt x="112356" y="55600"/>
                  </a:lnTo>
                  <a:cubicBezTo>
                    <a:pt x="112517" y="55381"/>
                    <a:pt x="112692" y="55191"/>
                    <a:pt x="112882" y="55002"/>
                  </a:cubicBezTo>
                  <a:lnTo>
                    <a:pt x="114312" y="53674"/>
                  </a:lnTo>
                  <a:cubicBezTo>
                    <a:pt x="114779" y="53222"/>
                    <a:pt x="115275" y="52784"/>
                    <a:pt x="115742" y="52288"/>
                  </a:cubicBezTo>
                  <a:lnTo>
                    <a:pt x="117069" y="50872"/>
                  </a:lnTo>
                  <a:cubicBezTo>
                    <a:pt x="117303" y="50624"/>
                    <a:pt x="117536" y="50376"/>
                    <a:pt x="117770" y="50128"/>
                  </a:cubicBezTo>
                  <a:lnTo>
                    <a:pt x="118135" y="49778"/>
                  </a:lnTo>
                  <a:lnTo>
                    <a:pt x="118529" y="49413"/>
                  </a:lnTo>
                  <a:lnTo>
                    <a:pt x="120075" y="47925"/>
                  </a:lnTo>
                  <a:cubicBezTo>
                    <a:pt x="121097" y="46933"/>
                    <a:pt x="122118" y="45940"/>
                    <a:pt x="123154" y="44992"/>
                  </a:cubicBezTo>
                  <a:lnTo>
                    <a:pt x="123942" y="44262"/>
                  </a:lnTo>
                  <a:lnTo>
                    <a:pt x="124745" y="43504"/>
                  </a:lnTo>
                  <a:cubicBezTo>
                    <a:pt x="125270" y="43007"/>
                    <a:pt x="125781" y="42497"/>
                    <a:pt x="126277" y="41986"/>
                  </a:cubicBezTo>
                  <a:lnTo>
                    <a:pt x="127794" y="40483"/>
                  </a:lnTo>
                  <a:lnTo>
                    <a:pt x="128568" y="39754"/>
                  </a:lnTo>
                  <a:cubicBezTo>
                    <a:pt x="128699" y="39622"/>
                    <a:pt x="128801" y="39549"/>
                    <a:pt x="128932" y="39433"/>
                  </a:cubicBezTo>
                  <a:cubicBezTo>
                    <a:pt x="129064" y="39330"/>
                    <a:pt x="129210" y="39214"/>
                    <a:pt x="129370" y="39068"/>
                  </a:cubicBezTo>
                  <a:cubicBezTo>
                    <a:pt x="129589" y="38878"/>
                    <a:pt x="129793" y="38659"/>
                    <a:pt x="129983" y="38426"/>
                  </a:cubicBezTo>
                  <a:cubicBezTo>
                    <a:pt x="130114" y="38251"/>
                    <a:pt x="130246" y="38090"/>
                    <a:pt x="130392" y="37944"/>
                  </a:cubicBezTo>
                  <a:cubicBezTo>
                    <a:pt x="130698" y="37623"/>
                    <a:pt x="131019" y="37317"/>
                    <a:pt x="131355" y="37025"/>
                  </a:cubicBezTo>
                  <a:cubicBezTo>
                    <a:pt x="132055" y="36427"/>
                    <a:pt x="132814" y="35858"/>
                    <a:pt x="133543" y="35143"/>
                  </a:cubicBezTo>
                  <a:cubicBezTo>
                    <a:pt x="133718" y="34982"/>
                    <a:pt x="133894" y="34792"/>
                    <a:pt x="134069" y="34603"/>
                  </a:cubicBezTo>
                  <a:cubicBezTo>
                    <a:pt x="134200" y="34457"/>
                    <a:pt x="134331" y="34311"/>
                    <a:pt x="134477" y="34180"/>
                  </a:cubicBezTo>
                  <a:cubicBezTo>
                    <a:pt x="134784" y="33902"/>
                    <a:pt x="135148" y="33640"/>
                    <a:pt x="135513" y="33333"/>
                  </a:cubicBezTo>
                  <a:cubicBezTo>
                    <a:pt x="135936" y="32998"/>
                    <a:pt x="136316" y="32618"/>
                    <a:pt x="136608" y="32180"/>
                  </a:cubicBezTo>
                  <a:cubicBezTo>
                    <a:pt x="136695" y="32049"/>
                    <a:pt x="136753" y="31962"/>
                    <a:pt x="136812" y="31859"/>
                  </a:cubicBezTo>
                  <a:lnTo>
                    <a:pt x="136987" y="31568"/>
                  </a:lnTo>
                  <a:lnTo>
                    <a:pt x="137308" y="30969"/>
                  </a:lnTo>
                  <a:cubicBezTo>
                    <a:pt x="137673" y="30284"/>
                    <a:pt x="138081" y="29627"/>
                    <a:pt x="138534" y="29014"/>
                  </a:cubicBezTo>
                  <a:cubicBezTo>
                    <a:pt x="138884" y="28547"/>
                    <a:pt x="139263" y="28109"/>
                    <a:pt x="139672" y="27701"/>
                  </a:cubicBezTo>
                  <a:lnTo>
                    <a:pt x="140927" y="26402"/>
                  </a:lnTo>
                  <a:cubicBezTo>
                    <a:pt x="141773" y="25527"/>
                    <a:pt x="142576" y="24607"/>
                    <a:pt x="143305" y="23630"/>
                  </a:cubicBezTo>
                  <a:cubicBezTo>
                    <a:pt x="144006" y="22725"/>
                    <a:pt x="144852" y="21893"/>
                    <a:pt x="145698" y="21032"/>
                  </a:cubicBezTo>
                  <a:cubicBezTo>
                    <a:pt x="146544" y="20157"/>
                    <a:pt x="147318" y="19223"/>
                    <a:pt x="148047" y="18246"/>
                  </a:cubicBezTo>
                  <a:cubicBezTo>
                    <a:pt x="148383" y="17837"/>
                    <a:pt x="148704" y="17428"/>
                    <a:pt x="149025" y="17064"/>
                  </a:cubicBezTo>
                  <a:cubicBezTo>
                    <a:pt x="149361" y="16699"/>
                    <a:pt x="149711" y="16334"/>
                    <a:pt x="150046" y="15984"/>
                  </a:cubicBezTo>
                  <a:cubicBezTo>
                    <a:pt x="150732" y="15283"/>
                    <a:pt x="151403" y="14612"/>
                    <a:pt x="152075" y="13999"/>
                  </a:cubicBezTo>
                  <a:cubicBezTo>
                    <a:pt x="152746" y="13386"/>
                    <a:pt x="153417" y="12817"/>
                    <a:pt x="154088" y="12307"/>
                  </a:cubicBezTo>
                  <a:cubicBezTo>
                    <a:pt x="154424" y="12044"/>
                    <a:pt x="154730" y="11811"/>
                    <a:pt x="155095" y="11548"/>
                  </a:cubicBezTo>
                  <a:cubicBezTo>
                    <a:pt x="155460" y="11285"/>
                    <a:pt x="155810" y="10993"/>
                    <a:pt x="156131" y="10687"/>
                  </a:cubicBezTo>
                  <a:cubicBezTo>
                    <a:pt x="156335" y="10322"/>
                    <a:pt x="156496" y="9957"/>
                    <a:pt x="156686" y="9607"/>
                  </a:cubicBezTo>
                  <a:lnTo>
                    <a:pt x="156686" y="9607"/>
                  </a:lnTo>
                  <a:lnTo>
                    <a:pt x="155591" y="9972"/>
                  </a:lnTo>
                  <a:cubicBezTo>
                    <a:pt x="156087" y="9170"/>
                    <a:pt x="156554" y="8411"/>
                    <a:pt x="157240" y="7710"/>
                  </a:cubicBezTo>
                  <a:cubicBezTo>
                    <a:pt x="157605" y="7360"/>
                    <a:pt x="158013" y="7054"/>
                    <a:pt x="158451" y="6820"/>
                  </a:cubicBezTo>
                  <a:cubicBezTo>
                    <a:pt x="158918" y="6543"/>
                    <a:pt x="159356" y="6237"/>
                    <a:pt x="159750" y="5872"/>
                  </a:cubicBezTo>
                  <a:cubicBezTo>
                    <a:pt x="160421" y="5274"/>
                    <a:pt x="161034" y="4486"/>
                    <a:pt x="161734" y="3771"/>
                  </a:cubicBezTo>
                  <a:cubicBezTo>
                    <a:pt x="162435" y="3056"/>
                    <a:pt x="163237" y="2428"/>
                    <a:pt x="164011" y="1742"/>
                  </a:cubicBezTo>
                  <a:cubicBezTo>
                    <a:pt x="164536" y="1290"/>
                    <a:pt x="164988" y="750"/>
                    <a:pt x="165353" y="167"/>
                  </a:cubicBezTo>
                  <a:cubicBezTo>
                    <a:pt x="165425" y="52"/>
                    <a:pt x="165408" y="0"/>
                    <a:pt x="165345" y="0"/>
                  </a:cubicBezTo>
                  <a:close/>
                </a:path>
              </a:pathLst>
            </a:custGeom>
            <a:solidFill>
              <a:srgbClr val="2828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33"/>
            <p:cNvSpPr/>
            <p:nvPr/>
          </p:nvSpPr>
          <p:spPr>
            <a:xfrm>
              <a:off x="1174550" y="1463450"/>
              <a:ext cx="1660550" cy="3118975"/>
            </a:xfrm>
            <a:custGeom>
              <a:avLst/>
              <a:gdLst/>
              <a:ahLst/>
              <a:cxnLst/>
              <a:rect l="l" t="t" r="r" b="b"/>
              <a:pathLst>
                <a:path w="66422" h="124759" extrusionOk="0">
                  <a:moveTo>
                    <a:pt x="52502" y="0"/>
                  </a:moveTo>
                  <a:lnTo>
                    <a:pt x="52502" y="0"/>
                  </a:lnTo>
                  <a:cubicBezTo>
                    <a:pt x="51539" y="1343"/>
                    <a:pt x="50284" y="2481"/>
                    <a:pt x="49000" y="3575"/>
                  </a:cubicBezTo>
                  <a:cubicBezTo>
                    <a:pt x="48358" y="4130"/>
                    <a:pt x="47701" y="4670"/>
                    <a:pt x="47044" y="5268"/>
                  </a:cubicBezTo>
                  <a:cubicBezTo>
                    <a:pt x="46402" y="5851"/>
                    <a:pt x="45804" y="6450"/>
                    <a:pt x="45177" y="7033"/>
                  </a:cubicBezTo>
                  <a:cubicBezTo>
                    <a:pt x="43951" y="8215"/>
                    <a:pt x="42711" y="9383"/>
                    <a:pt x="41397" y="10419"/>
                  </a:cubicBezTo>
                  <a:cubicBezTo>
                    <a:pt x="39997" y="11469"/>
                    <a:pt x="38800" y="12768"/>
                    <a:pt x="37604" y="13935"/>
                  </a:cubicBezTo>
                  <a:cubicBezTo>
                    <a:pt x="36509" y="15000"/>
                    <a:pt x="35298" y="15993"/>
                    <a:pt x="34131" y="17072"/>
                  </a:cubicBezTo>
                  <a:cubicBezTo>
                    <a:pt x="33547" y="17612"/>
                    <a:pt x="32978" y="18181"/>
                    <a:pt x="32453" y="18780"/>
                  </a:cubicBezTo>
                  <a:cubicBezTo>
                    <a:pt x="32175" y="19101"/>
                    <a:pt x="31927" y="19363"/>
                    <a:pt x="31679" y="19655"/>
                  </a:cubicBezTo>
                  <a:cubicBezTo>
                    <a:pt x="31417" y="19932"/>
                    <a:pt x="31139" y="20224"/>
                    <a:pt x="30877" y="20531"/>
                  </a:cubicBezTo>
                  <a:cubicBezTo>
                    <a:pt x="30745" y="20691"/>
                    <a:pt x="30614" y="20852"/>
                    <a:pt x="30483" y="21012"/>
                  </a:cubicBezTo>
                  <a:cubicBezTo>
                    <a:pt x="30352" y="21173"/>
                    <a:pt x="30220" y="21362"/>
                    <a:pt x="30118" y="21508"/>
                  </a:cubicBezTo>
                  <a:cubicBezTo>
                    <a:pt x="29899" y="21815"/>
                    <a:pt x="29666" y="22121"/>
                    <a:pt x="29432" y="22427"/>
                  </a:cubicBezTo>
                  <a:cubicBezTo>
                    <a:pt x="28965" y="23026"/>
                    <a:pt x="28455" y="23595"/>
                    <a:pt x="27944" y="24178"/>
                  </a:cubicBezTo>
                  <a:lnTo>
                    <a:pt x="26383" y="25915"/>
                  </a:lnTo>
                  <a:lnTo>
                    <a:pt x="25595" y="26805"/>
                  </a:lnTo>
                  <a:lnTo>
                    <a:pt x="24836" y="27710"/>
                  </a:lnTo>
                  <a:cubicBezTo>
                    <a:pt x="23887" y="28804"/>
                    <a:pt x="22618" y="29723"/>
                    <a:pt x="21480" y="30934"/>
                  </a:cubicBezTo>
                  <a:cubicBezTo>
                    <a:pt x="21188" y="31226"/>
                    <a:pt x="20925" y="31547"/>
                    <a:pt x="20677" y="31883"/>
                  </a:cubicBezTo>
                  <a:lnTo>
                    <a:pt x="19962" y="32802"/>
                  </a:lnTo>
                  <a:cubicBezTo>
                    <a:pt x="19510" y="33386"/>
                    <a:pt x="19014" y="33955"/>
                    <a:pt x="18489" y="34495"/>
                  </a:cubicBezTo>
                  <a:cubicBezTo>
                    <a:pt x="18357" y="34626"/>
                    <a:pt x="18226" y="34757"/>
                    <a:pt x="18095" y="34874"/>
                  </a:cubicBezTo>
                  <a:lnTo>
                    <a:pt x="17671" y="35283"/>
                  </a:lnTo>
                  <a:lnTo>
                    <a:pt x="16796" y="36085"/>
                  </a:lnTo>
                  <a:cubicBezTo>
                    <a:pt x="16227" y="36611"/>
                    <a:pt x="15629" y="37150"/>
                    <a:pt x="15089" y="37705"/>
                  </a:cubicBezTo>
                  <a:cubicBezTo>
                    <a:pt x="13965" y="38828"/>
                    <a:pt x="12900" y="39952"/>
                    <a:pt x="11776" y="40988"/>
                  </a:cubicBezTo>
                  <a:cubicBezTo>
                    <a:pt x="11572" y="41178"/>
                    <a:pt x="11382" y="41353"/>
                    <a:pt x="11164" y="41542"/>
                  </a:cubicBezTo>
                  <a:lnTo>
                    <a:pt x="10522" y="42112"/>
                  </a:lnTo>
                  <a:cubicBezTo>
                    <a:pt x="10084" y="42491"/>
                    <a:pt x="9675" y="42870"/>
                    <a:pt x="9281" y="43264"/>
                  </a:cubicBezTo>
                  <a:lnTo>
                    <a:pt x="7910" y="44680"/>
                  </a:lnTo>
                  <a:cubicBezTo>
                    <a:pt x="7647" y="44986"/>
                    <a:pt x="7384" y="45263"/>
                    <a:pt x="7092" y="45570"/>
                  </a:cubicBezTo>
                  <a:cubicBezTo>
                    <a:pt x="6801" y="45891"/>
                    <a:pt x="6523" y="46197"/>
                    <a:pt x="6246" y="46504"/>
                  </a:cubicBezTo>
                  <a:cubicBezTo>
                    <a:pt x="5677" y="47146"/>
                    <a:pt x="5137" y="47788"/>
                    <a:pt x="4583" y="48444"/>
                  </a:cubicBezTo>
                  <a:cubicBezTo>
                    <a:pt x="3503" y="49743"/>
                    <a:pt x="2438" y="51085"/>
                    <a:pt x="1314" y="52428"/>
                  </a:cubicBezTo>
                  <a:cubicBezTo>
                    <a:pt x="1095" y="52763"/>
                    <a:pt x="891" y="53099"/>
                    <a:pt x="658" y="53435"/>
                  </a:cubicBezTo>
                  <a:cubicBezTo>
                    <a:pt x="512" y="53654"/>
                    <a:pt x="380" y="53887"/>
                    <a:pt x="278" y="54120"/>
                  </a:cubicBezTo>
                  <a:cubicBezTo>
                    <a:pt x="161" y="54369"/>
                    <a:pt x="74" y="54631"/>
                    <a:pt x="45" y="54908"/>
                  </a:cubicBezTo>
                  <a:cubicBezTo>
                    <a:pt x="1" y="55171"/>
                    <a:pt x="30" y="55448"/>
                    <a:pt x="103" y="55711"/>
                  </a:cubicBezTo>
                  <a:cubicBezTo>
                    <a:pt x="191" y="55974"/>
                    <a:pt x="322" y="56222"/>
                    <a:pt x="497" y="56441"/>
                  </a:cubicBezTo>
                  <a:cubicBezTo>
                    <a:pt x="891" y="56893"/>
                    <a:pt x="1256" y="57112"/>
                    <a:pt x="1519" y="57389"/>
                  </a:cubicBezTo>
                  <a:cubicBezTo>
                    <a:pt x="2657" y="58483"/>
                    <a:pt x="3591" y="59913"/>
                    <a:pt x="4670" y="61372"/>
                  </a:cubicBezTo>
                  <a:cubicBezTo>
                    <a:pt x="5064" y="61912"/>
                    <a:pt x="5487" y="62438"/>
                    <a:pt x="5940" y="62948"/>
                  </a:cubicBezTo>
                  <a:cubicBezTo>
                    <a:pt x="6436" y="63459"/>
                    <a:pt x="6874" y="63897"/>
                    <a:pt x="7355" y="64378"/>
                  </a:cubicBezTo>
                  <a:lnTo>
                    <a:pt x="10142" y="67195"/>
                  </a:lnTo>
                  <a:cubicBezTo>
                    <a:pt x="12010" y="69062"/>
                    <a:pt x="13863" y="70945"/>
                    <a:pt x="15760" y="72812"/>
                  </a:cubicBezTo>
                  <a:cubicBezTo>
                    <a:pt x="17044" y="74067"/>
                    <a:pt x="18299" y="75322"/>
                    <a:pt x="19466" y="76635"/>
                  </a:cubicBezTo>
                  <a:cubicBezTo>
                    <a:pt x="20021" y="77234"/>
                    <a:pt x="20531" y="77817"/>
                    <a:pt x="21071" y="78488"/>
                  </a:cubicBezTo>
                  <a:cubicBezTo>
                    <a:pt x="21597" y="79160"/>
                    <a:pt x="22166" y="79787"/>
                    <a:pt x="22735" y="80415"/>
                  </a:cubicBezTo>
                  <a:cubicBezTo>
                    <a:pt x="23887" y="81655"/>
                    <a:pt x="25084" y="82837"/>
                    <a:pt x="26237" y="84033"/>
                  </a:cubicBezTo>
                  <a:cubicBezTo>
                    <a:pt x="27389" y="85215"/>
                    <a:pt x="28469" y="86426"/>
                    <a:pt x="29520" y="87725"/>
                  </a:cubicBezTo>
                  <a:cubicBezTo>
                    <a:pt x="30030" y="88367"/>
                    <a:pt x="30570" y="89024"/>
                    <a:pt x="31066" y="89666"/>
                  </a:cubicBezTo>
                  <a:cubicBezTo>
                    <a:pt x="31548" y="90308"/>
                    <a:pt x="32015" y="91008"/>
                    <a:pt x="32526" y="91694"/>
                  </a:cubicBezTo>
                  <a:cubicBezTo>
                    <a:pt x="32920" y="92205"/>
                    <a:pt x="33328" y="92701"/>
                    <a:pt x="33766" y="93168"/>
                  </a:cubicBezTo>
                  <a:cubicBezTo>
                    <a:pt x="34218" y="93620"/>
                    <a:pt x="34641" y="94043"/>
                    <a:pt x="35094" y="94481"/>
                  </a:cubicBezTo>
                  <a:cubicBezTo>
                    <a:pt x="35969" y="95342"/>
                    <a:pt x="36859" y="96173"/>
                    <a:pt x="37764" y="97020"/>
                  </a:cubicBezTo>
                  <a:lnTo>
                    <a:pt x="40463" y="99515"/>
                  </a:lnTo>
                  <a:cubicBezTo>
                    <a:pt x="41354" y="100332"/>
                    <a:pt x="42287" y="101178"/>
                    <a:pt x="43207" y="101981"/>
                  </a:cubicBezTo>
                  <a:cubicBezTo>
                    <a:pt x="44126" y="102783"/>
                    <a:pt x="45031" y="103586"/>
                    <a:pt x="45906" y="104418"/>
                  </a:cubicBezTo>
                  <a:lnTo>
                    <a:pt x="48503" y="106986"/>
                  </a:lnTo>
                  <a:lnTo>
                    <a:pt x="53713" y="112151"/>
                  </a:lnTo>
                  <a:cubicBezTo>
                    <a:pt x="54296" y="112720"/>
                    <a:pt x="54836" y="113304"/>
                    <a:pt x="55420" y="113888"/>
                  </a:cubicBezTo>
                  <a:cubicBezTo>
                    <a:pt x="56004" y="114486"/>
                    <a:pt x="56573" y="115026"/>
                    <a:pt x="57113" y="115580"/>
                  </a:cubicBezTo>
                  <a:cubicBezTo>
                    <a:pt x="57477" y="115916"/>
                    <a:pt x="57827" y="116281"/>
                    <a:pt x="58163" y="116675"/>
                  </a:cubicBezTo>
                  <a:lnTo>
                    <a:pt x="58688" y="117287"/>
                  </a:lnTo>
                  <a:cubicBezTo>
                    <a:pt x="58863" y="117521"/>
                    <a:pt x="59053" y="117740"/>
                    <a:pt x="59257" y="117944"/>
                  </a:cubicBezTo>
                  <a:cubicBezTo>
                    <a:pt x="60016" y="118776"/>
                    <a:pt x="60833" y="119578"/>
                    <a:pt x="61680" y="120323"/>
                  </a:cubicBezTo>
                  <a:cubicBezTo>
                    <a:pt x="62497" y="121052"/>
                    <a:pt x="63343" y="121782"/>
                    <a:pt x="64102" y="122497"/>
                  </a:cubicBezTo>
                  <a:cubicBezTo>
                    <a:pt x="64846" y="123197"/>
                    <a:pt x="65649" y="124000"/>
                    <a:pt x="66422" y="124758"/>
                  </a:cubicBezTo>
                  <a:cubicBezTo>
                    <a:pt x="65649" y="123854"/>
                    <a:pt x="64977" y="122934"/>
                    <a:pt x="64087" y="122044"/>
                  </a:cubicBezTo>
                  <a:cubicBezTo>
                    <a:pt x="62935" y="120892"/>
                    <a:pt x="62293" y="120308"/>
                    <a:pt x="62030" y="119972"/>
                  </a:cubicBezTo>
                  <a:cubicBezTo>
                    <a:pt x="61767" y="119622"/>
                    <a:pt x="61855" y="119520"/>
                    <a:pt x="62059" y="119330"/>
                  </a:cubicBezTo>
                  <a:cubicBezTo>
                    <a:pt x="61490" y="118790"/>
                    <a:pt x="60950" y="118236"/>
                    <a:pt x="60425" y="117667"/>
                  </a:cubicBezTo>
                  <a:cubicBezTo>
                    <a:pt x="60162" y="117375"/>
                    <a:pt x="59914" y="117083"/>
                    <a:pt x="59666" y="116777"/>
                  </a:cubicBezTo>
                  <a:cubicBezTo>
                    <a:pt x="59418" y="116456"/>
                    <a:pt x="59185" y="116149"/>
                    <a:pt x="58936" y="115843"/>
                  </a:cubicBezTo>
                  <a:cubicBezTo>
                    <a:pt x="57944" y="114632"/>
                    <a:pt x="56689" y="113610"/>
                    <a:pt x="55551" y="112414"/>
                  </a:cubicBezTo>
                  <a:lnTo>
                    <a:pt x="53538" y="111217"/>
                  </a:lnTo>
                  <a:cubicBezTo>
                    <a:pt x="51217" y="107818"/>
                    <a:pt x="49335" y="105964"/>
                    <a:pt x="46504" y="103674"/>
                  </a:cubicBezTo>
                  <a:cubicBezTo>
                    <a:pt x="44724" y="101850"/>
                    <a:pt x="43105" y="100405"/>
                    <a:pt x="41339" y="98581"/>
                  </a:cubicBezTo>
                  <a:lnTo>
                    <a:pt x="41602" y="98304"/>
                  </a:lnTo>
                  <a:cubicBezTo>
                    <a:pt x="40288" y="97034"/>
                    <a:pt x="38829" y="95736"/>
                    <a:pt x="37472" y="94437"/>
                  </a:cubicBezTo>
                  <a:cubicBezTo>
                    <a:pt x="36786" y="93795"/>
                    <a:pt x="36144" y="93138"/>
                    <a:pt x="35532" y="92482"/>
                  </a:cubicBezTo>
                  <a:lnTo>
                    <a:pt x="35094" y="92000"/>
                  </a:lnTo>
                  <a:cubicBezTo>
                    <a:pt x="34962" y="91854"/>
                    <a:pt x="34846" y="91694"/>
                    <a:pt x="34729" y="91533"/>
                  </a:cubicBezTo>
                  <a:cubicBezTo>
                    <a:pt x="34496" y="91227"/>
                    <a:pt x="34277" y="90891"/>
                    <a:pt x="34087" y="90556"/>
                  </a:cubicBezTo>
                  <a:cubicBezTo>
                    <a:pt x="33503" y="89812"/>
                    <a:pt x="32920" y="88980"/>
                    <a:pt x="32263" y="88163"/>
                  </a:cubicBezTo>
                  <a:cubicBezTo>
                    <a:pt x="31037" y="86966"/>
                    <a:pt x="29899" y="85667"/>
                    <a:pt x="28878" y="84281"/>
                  </a:cubicBezTo>
                  <a:cubicBezTo>
                    <a:pt x="27842" y="83172"/>
                    <a:pt x="26777" y="82078"/>
                    <a:pt x="25726" y="81057"/>
                  </a:cubicBezTo>
                  <a:cubicBezTo>
                    <a:pt x="25011" y="80342"/>
                    <a:pt x="24311" y="79641"/>
                    <a:pt x="23625" y="78912"/>
                  </a:cubicBezTo>
                  <a:cubicBezTo>
                    <a:pt x="22924" y="78182"/>
                    <a:pt x="22341" y="77452"/>
                    <a:pt x="21626" y="76635"/>
                  </a:cubicBezTo>
                  <a:cubicBezTo>
                    <a:pt x="20240" y="75059"/>
                    <a:pt x="18722" y="73644"/>
                    <a:pt x="17248" y="72258"/>
                  </a:cubicBezTo>
                  <a:cubicBezTo>
                    <a:pt x="16504" y="71557"/>
                    <a:pt x="15774" y="70857"/>
                    <a:pt x="15060" y="70142"/>
                  </a:cubicBezTo>
                  <a:lnTo>
                    <a:pt x="12885" y="67997"/>
                  </a:lnTo>
                  <a:lnTo>
                    <a:pt x="8552" y="63678"/>
                  </a:lnTo>
                  <a:lnTo>
                    <a:pt x="7457" y="62584"/>
                  </a:lnTo>
                  <a:cubicBezTo>
                    <a:pt x="7092" y="62233"/>
                    <a:pt x="6771" y="61898"/>
                    <a:pt x="6450" y="61518"/>
                  </a:cubicBezTo>
                  <a:cubicBezTo>
                    <a:pt x="5823" y="60774"/>
                    <a:pt x="5239" y="59942"/>
                    <a:pt x="4641" y="59111"/>
                  </a:cubicBezTo>
                  <a:cubicBezTo>
                    <a:pt x="4043" y="58250"/>
                    <a:pt x="3386" y="57433"/>
                    <a:pt x="2671" y="56645"/>
                  </a:cubicBezTo>
                  <a:cubicBezTo>
                    <a:pt x="2482" y="56470"/>
                    <a:pt x="2292" y="56251"/>
                    <a:pt x="2117" y="56105"/>
                  </a:cubicBezTo>
                  <a:lnTo>
                    <a:pt x="1869" y="55871"/>
                  </a:lnTo>
                  <a:cubicBezTo>
                    <a:pt x="1810" y="55813"/>
                    <a:pt x="1752" y="55769"/>
                    <a:pt x="1708" y="55696"/>
                  </a:cubicBezTo>
                  <a:cubicBezTo>
                    <a:pt x="1606" y="55580"/>
                    <a:pt x="1533" y="55434"/>
                    <a:pt x="1504" y="55288"/>
                  </a:cubicBezTo>
                  <a:cubicBezTo>
                    <a:pt x="1489" y="55127"/>
                    <a:pt x="1519" y="54967"/>
                    <a:pt x="1577" y="54835"/>
                  </a:cubicBezTo>
                  <a:cubicBezTo>
                    <a:pt x="1635" y="54675"/>
                    <a:pt x="1723" y="54529"/>
                    <a:pt x="1825" y="54412"/>
                  </a:cubicBezTo>
                  <a:lnTo>
                    <a:pt x="2292" y="53799"/>
                  </a:lnTo>
                  <a:lnTo>
                    <a:pt x="3211" y="52588"/>
                  </a:lnTo>
                  <a:cubicBezTo>
                    <a:pt x="3824" y="51786"/>
                    <a:pt x="4451" y="50998"/>
                    <a:pt x="5093" y="50224"/>
                  </a:cubicBezTo>
                  <a:cubicBezTo>
                    <a:pt x="5750" y="49437"/>
                    <a:pt x="6407" y="48692"/>
                    <a:pt x="7092" y="47963"/>
                  </a:cubicBezTo>
                  <a:cubicBezTo>
                    <a:pt x="7443" y="47598"/>
                    <a:pt x="7807" y="47233"/>
                    <a:pt x="8143" y="46883"/>
                  </a:cubicBezTo>
                  <a:cubicBezTo>
                    <a:pt x="8493" y="46533"/>
                    <a:pt x="8887" y="46153"/>
                    <a:pt x="9237" y="45789"/>
                  </a:cubicBezTo>
                  <a:cubicBezTo>
                    <a:pt x="10040" y="44972"/>
                    <a:pt x="10799" y="44140"/>
                    <a:pt x="11572" y="43366"/>
                  </a:cubicBezTo>
                  <a:cubicBezTo>
                    <a:pt x="11966" y="42987"/>
                    <a:pt x="12375" y="42622"/>
                    <a:pt x="12798" y="42228"/>
                  </a:cubicBezTo>
                  <a:cubicBezTo>
                    <a:pt x="13206" y="41834"/>
                    <a:pt x="13615" y="41426"/>
                    <a:pt x="14024" y="41032"/>
                  </a:cubicBezTo>
                  <a:lnTo>
                    <a:pt x="16387" y="38624"/>
                  </a:lnTo>
                  <a:cubicBezTo>
                    <a:pt x="17175" y="37851"/>
                    <a:pt x="18007" y="37092"/>
                    <a:pt x="18810" y="36319"/>
                  </a:cubicBezTo>
                  <a:lnTo>
                    <a:pt x="19116" y="36027"/>
                  </a:lnTo>
                  <a:lnTo>
                    <a:pt x="19437" y="35720"/>
                  </a:lnTo>
                  <a:cubicBezTo>
                    <a:pt x="19656" y="35516"/>
                    <a:pt x="19846" y="35297"/>
                    <a:pt x="20050" y="35078"/>
                  </a:cubicBezTo>
                  <a:cubicBezTo>
                    <a:pt x="20444" y="34641"/>
                    <a:pt x="20809" y="34188"/>
                    <a:pt x="21159" y="33736"/>
                  </a:cubicBezTo>
                  <a:lnTo>
                    <a:pt x="21670" y="33065"/>
                  </a:lnTo>
                  <a:cubicBezTo>
                    <a:pt x="21845" y="32831"/>
                    <a:pt x="22020" y="32612"/>
                    <a:pt x="22166" y="32408"/>
                  </a:cubicBezTo>
                  <a:cubicBezTo>
                    <a:pt x="22516" y="32000"/>
                    <a:pt x="22881" y="31620"/>
                    <a:pt x="23260" y="31255"/>
                  </a:cubicBezTo>
                  <a:cubicBezTo>
                    <a:pt x="24048" y="30497"/>
                    <a:pt x="24938" y="29767"/>
                    <a:pt x="25741" y="28877"/>
                  </a:cubicBezTo>
                  <a:cubicBezTo>
                    <a:pt x="26149" y="28425"/>
                    <a:pt x="26485" y="28001"/>
                    <a:pt x="26835" y="27578"/>
                  </a:cubicBezTo>
                  <a:cubicBezTo>
                    <a:pt x="27185" y="27155"/>
                    <a:pt x="27565" y="26732"/>
                    <a:pt x="27929" y="26323"/>
                  </a:cubicBezTo>
                  <a:cubicBezTo>
                    <a:pt x="28601" y="25492"/>
                    <a:pt x="29272" y="24660"/>
                    <a:pt x="29914" y="23799"/>
                  </a:cubicBezTo>
                  <a:cubicBezTo>
                    <a:pt x="30235" y="23361"/>
                    <a:pt x="30556" y="22924"/>
                    <a:pt x="30862" y="22471"/>
                  </a:cubicBezTo>
                  <a:cubicBezTo>
                    <a:pt x="31139" y="22019"/>
                    <a:pt x="31446" y="21581"/>
                    <a:pt x="31781" y="21173"/>
                  </a:cubicBezTo>
                  <a:cubicBezTo>
                    <a:pt x="32103" y="20764"/>
                    <a:pt x="32496" y="20370"/>
                    <a:pt x="32832" y="19932"/>
                  </a:cubicBezTo>
                  <a:cubicBezTo>
                    <a:pt x="33182" y="19495"/>
                    <a:pt x="33532" y="19101"/>
                    <a:pt x="33912" y="18707"/>
                  </a:cubicBezTo>
                  <a:cubicBezTo>
                    <a:pt x="34700" y="17904"/>
                    <a:pt x="35517" y="17131"/>
                    <a:pt x="36392" y="16416"/>
                  </a:cubicBezTo>
                  <a:cubicBezTo>
                    <a:pt x="37107" y="15803"/>
                    <a:pt x="37779" y="15146"/>
                    <a:pt x="38391" y="14417"/>
                  </a:cubicBezTo>
                  <a:cubicBezTo>
                    <a:pt x="39282" y="13264"/>
                    <a:pt x="40245" y="12082"/>
                    <a:pt x="41485" y="11075"/>
                  </a:cubicBezTo>
                  <a:cubicBezTo>
                    <a:pt x="42725" y="10083"/>
                    <a:pt x="43965" y="8974"/>
                    <a:pt x="45177" y="7836"/>
                  </a:cubicBezTo>
                  <a:lnTo>
                    <a:pt x="47044" y="6070"/>
                  </a:lnTo>
                  <a:cubicBezTo>
                    <a:pt x="47657" y="5501"/>
                    <a:pt x="48299" y="4932"/>
                    <a:pt x="48956" y="4392"/>
                  </a:cubicBezTo>
                  <a:cubicBezTo>
                    <a:pt x="50254" y="3283"/>
                    <a:pt x="51568" y="2145"/>
                    <a:pt x="52633" y="788"/>
                  </a:cubicBezTo>
                  <a:lnTo>
                    <a:pt x="52647" y="496"/>
                  </a:lnTo>
                  <a:lnTo>
                    <a:pt x="52647" y="496"/>
                  </a:lnTo>
                  <a:cubicBezTo>
                    <a:pt x="52195" y="992"/>
                    <a:pt x="51728" y="1459"/>
                    <a:pt x="51203" y="1897"/>
                  </a:cubicBezTo>
                  <a:cubicBezTo>
                    <a:pt x="51684" y="1299"/>
                    <a:pt x="52122" y="657"/>
                    <a:pt x="52502" y="0"/>
                  </a:cubicBezTo>
                  <a:close/>
                </a:path>
              </a:pathLst>
            </a:custGeom>
            <a:solidFill>
              <a:srgbClr val="1E1E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33"/>
            <p:cNvSpPr/>
            <p:nvPr/>
          </p:nvSpPr>
          <p:spPr>
            <a:xfrm>
              <a:off x="4732225" y="1095175"/>
              <a:ext cx="1690950" cy="1773850"/>
            </a:xfrm>
            <a:custGeom>
              <a:avLst/>
              <a:gdLst/>
              <a:ahLst/>
              <a:cxnLst/>
              <a:rect l="l" t="t" r="r" b="b"/>
              <a:pathLst>
                <a:path w="67638" h="70954" extrusionOk="0">
                  <a:moveTo>
                    <a:pt x="31713" y="30767"/>
                  </a:moveTo>
                  <a:lnTo>
                    <a:pt x="31713" y="30782"/>
                  </a:lnTo>
                  <a:lnTo>
                    <a:pt x="31704" y="30787"/>
                  </a:lnTo>
                  <a:lnTo>
                    <a:pt x="31704" y="30787"/>
                  </a:lnTo>
                  <a:lnTo>
                    <a:pt x="31713" y="30767"/>
                  </a:lnTo>
                  <a:close/>
                  <a:moveTo>
                    <a:pt x="89" y="0"/>
                  </a:moveTo>
                  <a:cubicBezTo>
                    <a:pt x="1" y="0"/>
                    <a:pt x="136" y="268"/>
                    <a:pt x="560" y="825"/>
                  </a:cubicBezTo>
                  <a:cubicBezTo>
                    <a:pt x="867" y="1205"/>
                    <a:pt x="1188" y="1584"/>
                    <a:pt x="1523" y="1934"/>
                  </a:cubicBezTo>
                  <a:cubicBezTo>
                    <a:pt x="1844" y="2299"/>
                    <a:pt x="2165" y="2649"/>
                    <a:pt x="2472" y="3014"/>
                  </a:cubicBezTo>
                  <a:cubicBezTo>
                    <a:pt x="3128" y="3787"/>
                    <a:pt x="3814" y="4517"/>
                    <a:pt x="4558" y="5203"/>
                  </a:cubicBezTo>
                  <a:cubicBezTo>
                    <a:pt x="4894" y="5495"/>
                    <a:pt x="5434" y="5772"/>
                    <a:pt x="5813" y="6137"/>
                  </a:cubicBezTo>
                  <a:cubicBezTo>
                    <a:pt x="6645" y="6866"/>
                    <a:pt x="7375" y="7771"/>
                    <a:pt x="8177" y="8646"/>
                  </a:cubicBezTo>
                  <a:cubicBezTo>
                    <a:pt x="8381" y="8865"/>
                    <a:pt x="8586" y="9084"/>
                    <a:pt x="8805" y="9303"/>
                  </a:cubicBezTo>
                  <a:lnTo>
                    <a:pt x="9417" y="9916"/>
                  </a:lnTo>
                  <a:lnTo>
                    <a:pt x="10643" y="11171"/>
                  </a:lnTo>
                  <a:cubicBezTo>
                    <a:pt x="11066" y="11579"/>
                    <a:pt x="11504" y="12003"/>
                    <a:pt x="11956" y="12397"/>
                  </a:cubicBezTo>
                  <a:lnTo>
                    <a:pt x="12307" y="12688"/>
                  </a:lnTo>
                  <a:lnTo>
                    <a:pt x="12642" y="12951"/>
                  </a:lnTo>
                  <a:cubicBezTo>
                    <a:pt x="12832" y="13126"/>
                    <a:pt x="13022" y="13301"/>
                    <a:pt x="13182" y="13505"/>
                  </a:cubicBezTo>
                  <a:cubicBezTo>
                    <a:pt x="13547" y="13899"/>
                    <a:pt x="13882" y="14381"/>
                    <a:pt x="14306" y="14848"/>
                  </a:cubicBezTo>
                  <a:cubicBezTo>
                    <a:pt x="14714" y="15300"/>
                    <a:pt x="15123" y="15723"/>
                    <a:pt x="15531" y="16147"/>
                  </a:cubicBezTo>
                  <a:cubicBezTo>
                    <a:pt x="16611" y="17270"/>
                    <a:pt x="17822" y="18350"/>
                    <a:pt x="18931" y="19503"/>
                  </a:cubicBezTo>
                  <a:cubicBezTo>
                    <a:pt x="19208" y="19780"/>
                    <a:pt x="19471" y="20057"/>
                    <a:pt x="19734" y="20364"/>
                  </a:cubicBezTo>
                  <a:cubicBezTo>
                    <a:pt x="20011" y="20670"/>
                    <a:pt x="20303" y="20991"/>
                    <a:pt x="20580" y="21297"/>
                  </a:cubicBezTo>
                  <a:cubicBezTo>
                    <a:pt x="21164" y="21910"/>
                    <a:pt x="21747" y="22523"/>
                    <a:pt x="22346" y="23107"/>
                  </a:cubicBezTo>
                  <a:cubicBezTo>
                    <a:pt x="23134" y="23895"/>
                    <a:pt x="24082" y="24683"/>
                    <a:pt x="24841" y="25427"/>
                  </a:cubicBezTo>
                  <a:cubicBezTo>
                    <a:pt x="25600" y="26171"/>
                    <a:pt x="26242" y="26901"/>
                    <a:pt x="26563" y="27484"/>
                  </a:cubicBezTo>
                  <a:cubicBezTo>
                    <a:pt x="27292" y="28170"/>
                    <a:pt x="28095" y="28827"/>
                    <a:pt x="28912" y="29469"/>
                  </a:cubicBezTo>
                  <a:lnTo>
                    <a:pt x="30167" y="30446"/>
                  </a:lnTo>
                  <a:lnTo>
                    <a:pt x="30794" y="30942"/>
                  </a:lnTo>
                  <a:lnTo>
                    <a:pt x="31098" y="31180"/>
                  </a:lnTo>
                  <a:lnTo>
                    <a:pt x="31115" y="31249"/>
                  </a:lnTo>
                  <a:cubicBezTo>
                    <a:pt x="31144" y="31336"/>
                    <a:pt x="31188" y="31439"/>
                    <a:pt x="31232" y="31526"/>
                  </a:cubicBezTo>
                  <a:cubicBezTo>
                    <a:pt x="31305" y="31701"/>
                    <a:pt x="31407" y="31862"/>
                    <a:pt x="31538" y="32008"/>
                  </a:cubicBezTo>
                  <a:cubicBezTo>
                    <a:pt x="31670" y="32139"/>
                    <a:pt x="31816" y="32256"/>
                    <a:pt x="31976" y="32372"/>
                  </a:cubicBezTo>
                  <a:lnTo>
                    <a:pt x="32151" y="32489"/>
                  </a:lnTo>
                  <a:lnTo>
                    <a:pt x="32253" y="32562"/>
                  </a:lnTo>
                  <a:lnTo>
                    <a:pt x="32399" y="32679"/>
                  </a:lnTo>
                  <a:cubicBezTo>
                    <a:pt x="32501" y="32737"/>
                    <a:pt x="32604" y="32839"/>
                    <a:pt x="32706" y="32927"/>
                  </a:cubicBezTo>
                  <a:cubicBezTo>
                    <a:pt x="32910" y="33117"/>
                    <a:pt x="33100" y="33321"/>
                    <a:pt x="33289" y="33540"/>
                  </a:cubicBezTo>
                  <a:cubicBezTo>
                    <a:pt x="33669" y="33978"/>
                    <a:pt x="34048" y="34503"/>
                    <a:pt x="34457" y="35057"/>
                  </a:cubicBezTo>
                  <a:cubicBezTo>
                    <a:pt x="34938" y="35758"/>
                    <a:pt x="35507" y="36400"/>
                    <a:pt x="36135" y="36969"/>
                  </a:cubicBezTo>
                  <a:lnTo>
                    <a:pt x="36514" y="37319"/>
                  </a:lnTo>
                  <a:cubicBezTo>
                    <a:pt x="36616" y="37407"/>
                    <a:pt x="36704" y="37509"/>
                    <a:pt x="36806" y="37625"/>
                  </a:cubicBezTo>
                  <a:cubicBezTo>
                    <a:pt x="37010" y="37859"/>
                    <a:pt x="37200" y="38122"/>
                    <a:pt x="37375" y="38384"/>
                  </a:cubicBezTo>
                  <a:cubicBezTo>
                    <a:pt x="37798" y="39085"/>
                    <a:pt x="38280" y="39741"/>
                    <a:pt x="38805" y="40369"/>
                  </a:cubicBezTo>
                  <a:cubicBezTo>
                    <a:pt x="38878" y="40456"/>
                    <a:pt x="38965" y="40544"/>
                    <a:pt x="39038" y="40631"/>
                  </a:cubicBezTo>
                  <a:lnTo>
                    <a:pt x="39257" y="40850"/>
                  </a:lnTo>
                  <a:lnTo>
                    <a:pt x="39666" y="41244"/>
                  </a:lnTo>
                  <a:lnTo>
                    <a:pt x="40483" y="42017"/>
                  </a:lnTo>
                  <a:cubicBezTo>
                    <a:pt x="41023" y="42543"/>
                    <a:pt x="41534" y="43039"/>
                    <a:pt x="42015" y="43550"/>
                  </a:cubicBezTo>
                  <a:cubicBezTo>
                    <a:pt x="42249" y="43812"/>
                    <a:pt x="42467" y="44075"/>
                    <a:pt x="42686" y="44338"/>
                  </a:cubicBezTo>
                  <a:cubicBezTo>
                    <a:pt x="42861" y="44542"/>
                    <a:pt x="43168" y="44965"/>
                    <a:pt x="43460" y="45271"/>
                  </a:cubicBezTo>
                  <a:cubicBezTo>
                    <a:pt x="44058" y="45913"/>
                    <a:pt x="44627" y="46395"/>
                    <a:pt x="45094" y="46876"/>
                  </a:cubicBezTo>
                  <a:cubicBezTo>
                    <a:pt x="45502" y="47270"/>
                    <a:pt x="45838" y="47737"/>
                    <a:pt x="46072" y="48248"/>
                  </a:cubicBezTo>
                  <a:cubicBezTo>
                    <a:pt x="46217" y="48598"/>
                    <a:pt x="46407" y="48905"/>
                    <a:pt x="46655" y="49182"/>
                  </a:cubicBezTo>
                  <a:cubicBezTo>
                    <a:pt x="46845" y="49386"/>
                    <a:pt x="47049" y="49591"/>
                    <a:pt x="47253" y="49766"/>
                  </a:cubicBezTo>
                  <a:cubicBezTo>
                    <a:pt x="47443" y="49912"/>
                    <a:pt x="47604" y="50087"/>
                    <a:pt x="47750" y="50276"/>
                  </a:cubicBezTo>
                  <a:cubicBezTo>
                    <a:pt x="47764" y="50306"/>
                    <a:pt x="47764" y="50320"/>
                    <a:pt x="47808" y="50378"/>
                  </a:cubicBezTo>
                  <a:lnTo>
                    <a:pt x="47925" y="50539"/>
                  </a:lnTo>
                  <a:lnTo>
                    <a:pt x="48158" y="50860"/>
                  </a:lnTo>
                  <a:cubicBezTo>
                    <a:pt x="48742" y="51517"/>
                    <a:pt x="49369" y="52144"/>
                    <a:pt x="50026" y="52742"/>
                  </a:cubicBezTo>
                  <a:cubicBezTo>
                    <a:pt x="50216" y="52903"/>
                    <a:pt x="50405" y="53049"/>
                    <a:pt x="50595" y="53195"/>
                  </a:cubicBezTo>
                  <a:lnTo>
                    <a:pt x="51062" y="53545"/>
                  </a:lnTo>
                  <a:cubicBezTo>
                    <a:pt x="51368" y="53778"/>
                    <a:pt x="51646" y="54026"/>
                    <a:pt x="51937" y="54274"/>
                  </a:cubicBezTo>
                  <a:cubicBezTo>
                    <a:pt x="52988" y="55208"/>
                    <a:pt x="53951" y="56230"/>
                    <a:pt x="54841" y="57339"/>
                  </a:cubicBezTo>
                  <a:cubicBezTo>
                    <a:pt x="55220" y="57762"/>
                    <a:pt x="55687" y="58112"/>
                    <a:pt x="56213" y="58360"/>
                  </a:cubicBezTo>
                  <a:cubicBezTo>
                    <a:pt x="56578" y="58564"/>
                    <a:pt x="56738" y="58667"/>
                    <a:pt x="56767" y="58739"/>
                  </a:cubicBezTo>
                  <a:lnTo>
                    <a:pt x="58898" y="61351"/>
                  </a:lnTo>
                  <a:cubicBezTo>
                    <a:pt x="59233" y="61731"/>
                    <a:pt x="59627" y="62125"/>
                    <a:pt x="59919" y="62460"/>
                  </a:cubicBezTo>
                  <a:cubicBezTo>
                    <a:pt x="60269" y="62840"/>
                    <a:pt x="60605" y="63204"/>
                    <a:pt x="60955" y="63555"/>
                  </a:cubicBezTo>
                  <a:cubicBezTo>
                    <a:pt x="61130" y="63715"/>
                    <a:pt x="61291" y="63890"/>
                    <a:pt x="61466" y="64036"/>
                  </a:cubicBezTo>
                  <a:lnTo>
                    <a:pt x="61918" y="64459"/>
                  </a:lnTo>
                  <a:cubicBezTo>
                    <a:pt x="62370" y="64883"/>
                    <a:pt x="62779" y="65379"/>
                    <a:pt x="63115" y="65904"/>
                  </a:cubicBezTo>
                  <a:cubicBezTo>
                    <a:pt x="63202" y="66021"/>
                    <a:pt x="63260" y="66152"/>
                    <a:pt x="63333" y="66269"/>
                  </a:cubicBezTo>
                  <a:lnTo>
                    <a:pt x="63436" y="66444"/>
                  </a:lnTo>
                  <a:cubicBezTo>
                    <a:pt x="63479" y="66561"/>
                    <a:pt x="63538" y="66677"/>
                    <a:pt x="63596" y="66779"/>
                  </a:cubicBezTo>
                  <a:cubicBezTo>
                    <a:pt x="63815" y="67173"/>
                    <a:pt x="64063" y="67553"/>
                    <a:pt x="64369" y="67874"/>
                  </a:cubicBezTo>
                  <a:cubicBezTo>
                    <a:pt x="64880" y="68443"/>
                    <a:pt x="65478" y="68939"/>
                    <a:pt x="66135" y="69318"/>
                  </a:cubicBezTo>
                  <a:cubicBezTo>
                    <a:pt x="66281" y="69362"/>
                    <a:pt x="66398" y="69450"/>
                    <a:pt x="66500" y="69581"/>
                  </a:cubicBezTo>
                  <a:cubicBezTo>
                    <a:pt x="66514" y="69610"/>
                    <a:pt x="66544" y="69639"/>
                    <a:pt x="66558" y="69669"/>
                  </a:cubicBezTo>
                  <a:cubicBezTo>
                    <a:pt x="66587" y="69712"/>
                    <a:pt x="66602" y="69771"/>
                    <a:pt x="66631" y="69814"/>
                  </a:cubicBezTo>
                  <a:lnTo>
                    <a:pt x="66762" y="70150"/>
                  </a:lnTo>
                  <a:cubicBezTo>
                    <a:pt x="66835" y="70354"/>
                    <a:pt x="66923" y="70529"/>
                    <a:pt x="67040" y="70705"/>
                  </a:cubicBezTo>
                  <a:cubicBezTo>
                    <a:pt x="67168" y="70882"/>
                    <a:pt x="67270" y="70953"/>
                    <a:pt x="67340" y="70953"/>
                  </a:cubicBezTo>
                  <a:cubicBezTo>
                    <a:pt x="67374" y="70953"/>
                    <a:pt x="67400" y="70937"/>
                    <a:pt x="67419" y="70909"/>
                  </a:cubicBezTo>
                  <a:cubicBezTo>
                    <a:pt x="67492" y="70719"/>
                    <a:pt x="67536" y="70515"/>
                    <a:pt x="67536" y="70311"/>
                  </a:cubicBezTo>
                  <a:cubicBezTo>
                    <a:pt x="67594" y="69990"/>
                    <a:pt x="67623" y="69654"/>
                    <a:pt x="67638" y="69318"/>
                  </a:cubicBezTo>
                  <a:cubicBezTo>
                    <a:pt x="67638" y="68983"/>
                    <a:pt x="67565" y="68647"/>
                    <a:pt x="67404" y="68355"/>
                  </a:cubicBezTo>
                  <a:cubicBezTo>
                    <a:pt x="67317" y="68268"/>
                    <a:pt x="67229" y="68180"/>
                    <a:pt x="67142" y="68093"/>
                  </a:cubicBezTo>
                  <a:cubicBezTo>
                    <a:pt x="66281" y="67378"/>
                    <a:pt x="65683" y="66531"/>
                    <a:pt x="65493" y="65860"/>
                  </a:cubicBezTo>
                  <a:cubicBezTo>
                    <a:pt x="65391" y="65437"/>
                    <a:pt x="65289" y="65116"/>
                    <a:pt x="65230" y="64824"/>
                  </a:cubicBezTo>
                  <a:cubicBezTo>
                    <a:pt x="65157" y="64532"/>
                    <a:pt x="65128" y="64328"/>
                    <a:pt x="65187" y="64226"/>
                  </a:cubicBezTo>
                  <a:cubicBezTo>
                    <a:pt x="64720" y="63453"/>
                    <a:pt x="64136" y="62752"/>
                    <a:pt x="63465" y="62154"/>
                  </a:cubicBezTo>
                  <a:cubicBezTo>
                    <a:pt x="62910" y="61629"/>
                    <a:pt x="62370" y="61089"/>
                    <a:pt x="61830" y="60534"/>
                  </a:cubicBezTo>
                  <a:cubicBezTo>
                    <a:pt x="60780" y="59425"/>
                    <a:pt x="59773" y="58243"/>
                    <a:pt x="58766" y="57032"/>
                  </a:cubicBezTo>
                  <a:cubicBezTo>
                    <a:pt x="58562" y="56784"/>
                    <a:pt x="58314" y="56580"/>
                    <a:pt x="58051" y="56405"/>
                  </a:cubicBezTo>
                  <a:cubicBezTo>
                    <a:pt x="57818" y="56230"/>
                    <a:pt x="57599" y="56128"/>
                    <a:pt x="57424" y="56040"/>
                  </a:cubicBezTo>
                  <a:cubicBezTo>
                    <a:pt x="57220" y="55952"/>
                    <a:pt x="57044" y="55821"/>
                    <a:pt x="56884" y="55661"/>
                  </a:cubicBezTo>
                  <a:cubicBezTo>
                    <a:pt x="55600" y="54070"/>
                    <a:pt x="54228" y="52392"/>
                    <a:pt x="52448" y="51035"/>
                  </a:cubicBezTo>
                  <a:cubicBezTo>
                    <a:pt x="51719" y="50451"/>
                    <a:pt x="51033" y="49795"/>
                    <a:pt x="50434" y="49080"/>
                  </a:cubicBezTo>
                  <a:lnTo>
                    <a:pt x="49895" y="48511"/>
                  </a:lnTo>
                  <a:cubicBezTo>
                    <a:pt x="49690" y="48277"/>
                    <a:pt x="49457" y="48073"/>
                    <a:pt x="49223" y="47883"/>
                  </a:cubicBezTo>
                  <a:cubicBezTo>
                    <a:pt x="49019" y="47723"/>
                    <a:pt x="48844" y="47577"/>
                    <a:pt x="48727" y="47460"/>
                  </a:cubicBezTo>
                  <a:cubicBezTo>
                    <a:pt x="48640" y="47387"/>
                    <a:pt x="48567" y="47300"/>
                    <a:pt x="48508" y="47212"/>
                  </a:cubicBezTo>
                  <a:cubicBezTo>
                    <a:pt x="48333" y="46833"/>
                    <a:pt x="48129" y="46483"/>
                    <a:pt x="47896" y="46147"/>
                  </a:cubicBezTo>
                  <a:cubicBezTo>
                    <a:pt x="47662" y="45840"/>
                    <a:pt x="47399" y="45549"/>
                    <a:pt x="47137" y="45286"/>
                  </a:cubicBezTo>
                  <a:cubicBezTo>
                    <a:pt x="46611" y="44761"/>
                    <a:pt x="46086" y="44338"/>
                    <a:pt x="45619" y="43929"/>
                  </a:cubicBezTo>
                  <a:cubicBezTo>
                    <a:pt x="45313" y="43739"/>
                    <a:pt x="45021" y="43520"/>
                    <a:pt x="44744" y="43302"/>
                  </a:cubicBezTo>
                  <a:cubicBezTo>
                    <a:pt x="44437" y="43024"/>
                    <a:pt x="44116" y="42747"/>
                    <a:pt x="43810" y="42499"/>
                  </a:cubicBezTo>
                  <a:cubicBezTo>
                    <a:pt x="42891" y="41521"/>
                    <a:pt x="41913" y="40646"/>
                    <a:pt x="40964" y="39770"/>
                  </a:cubicBezTo>
                  <a:cubicBezTo>
                    <a:pt x="40746" y="39552"/>
                    <a:pt x="40483" y="39303"/>
                    <a:pt x="40308" y="39099"/>
                  </a:cubicBezTo>
                  <a:cubicBezTo>
                    <a:pt x="40104" y="38880"/>
                    <a:pt x="39914" y="38647"/>
                    <a:pt x="39739" y="38399"/>
                  </a:cubicBezTo>
                  <a:cubicBezTo>
                    <a:pt x="39389" y="37888"/>
                    <a:pt x="39053" y="37319"/>
                    <a:pt x="38630" y="36750"/>
                  </a:cubicBezTo>
                  <a:cubicBezTo>
                    <a:pt x="38426" y="36473"/>
                    <a:pt x="38192" y="36195"/>
                    <a:pt x="37944" y="35947"/>
                  </a:cubicBezTo>
                  <a:cubicBezTo>
                    <a:pt x="37813" y="35816"/>
                    <a:pt x="37652" y="35685"/>
                    <a:pt x="37550" y="35583"/>
                  </a:cubicBezTo>
                  <a:cubicBezTo>
                    <a:pt x="37433" y="35480"/>
                    <a:pt x="37317" y="35393"/>
                    <a:pt x="37214" y="35276"/>
                  </a:cubicBezTo>
                  <a:cubicBezTo>
                    <a:pt x="36777" y="34838"/>
                    <a:pt x="36383" y="34357"/>
                    <a:pt x="36033" y="33846"/>
                  </a:cubicBezTo>
                  <a:cubicBezTo>
                    <a:pt x="35653" y="33321"/>
                    <a:pt x="35288" y="32766"/>
                    <a:pt x="34851" y="32227"/>
                  </a:cubicBezTo>
                  <a:cubicBezTo>
                    <a:pt x="34632" y="31964"/>
                    <a:pt x="34398" y="31701"/>
                    <a:pt x="34150" y="31439"/>
                  </a:cubicBezTo>
                  <a:cubicBezTo>
                    <a:pt x="34019" y="31322"/>
                    <a:pt x="33888" y="31191"/>
                    <a:pt x="33756" y="31074"/>
                  </a:cubicBezTo>
                  <a:lnTo>
                    <a:pt x="33537" y="30913"/>
                  </a:lnTo>
                  <a:lnTo>
                    <a:pt x="33435" y="30826"/>
                  </a:lnTo>
                  <a:lnTo>
                    <a:pt x="33377" y="30782"/>
                  </a:lnTo>
                  <a:cubicBezTo>
                    <a:pt x="33289" y="30738"/>
                    <a:pt x="33231" y="30680"/>
                    <a:pt x="33158" y="30621"/>
                  </a:cubicBezTo>
                  <a:cubicBezTo>
                    <a:pt x="33114" y="30548"/>
                    <a:pt x="33085" y="30461"/>
                    <a:pt x="33070" y="30373"/>
                  </a:cubicBezTo>
                  <a:cubicBezTo>
                    <a:pt x="33012" y="30213"/>
                    <a:pt x="32925" y="30038"/>
                    <a:pt x="32822" y="29906"/>
                  </a:cubicBezTo>
                  <a:cubicBezTo>
                    <a:pt x="32735" y="29804"/>
                    <a:pt x="32647" y="29717"/>
                    <a:pt x="32560" y="29644"/>
                  </a:cubicBezTo>
                  <a:cubicBezTo>
                    <a:pt x="32443" y="29556"/>
                    <a:pt x="32414" y="29556"/>
                    <a:pt x="32355" y="29512"/>
                  </a:cubicBezTo>
                  <a:cubicBezTo>
                    <a:pt x="31918" y="29235"/>
                    <a:pt x="31495" y="28929"/>
                    <a:pt x="31086" y="28608"/>
                  </a:cubicBezTo>
                  <a:cubicBezTo>
                    <a:pt x="30254" y="27980"/>
                    <a:pt x="29452" y="27295"/>
                    <a:pt x="28649" y="26594"/>
                  </a:cubicBezTo>
                  <a:cubicBezTo>
                    <a:pt x="27599" y="25689"/>
                    <a:pt x="26533" y="24624"/>
                    <a:pt x="25512" y="23632"/>
                  </a:cubicBezTo>
                  <a:cubicBezTo>
                    <a:pt x="24607" y="22800"/>
                    <a:pt x="23790" y="21881"/>
                    <a:pt x="23075" y="20874"/>
                  </a:cubicBezTo>
                  <a:cubicBezTo>
                    <a:pt x="22608" y="20422"/>
                    <a:pt x="22127" y="19940"/>
                    <a:pt x="21704" y="19473"/>
                  </a:cubicBezTo>
                  <a:cubicBezTo>
                    <a:pt x="21280" y="19007"/>
                    <a:pt x="20784" y="18467"/>
                    <a:pt x="20303" y="18000"/>
                  </a:cubicBezTo>
                  <a:cubicBezTo>
                    <a:pt x="19325" y="17037"/>
                    <a:pt x="18304" y="16147"/>
                    <a:pt x="17341" y="15256"/>
                  </a:cubicBezTo>
                  <a:cubicBezTo>
                    <a:pt x="16786" y="14760"/>
                    <a:pt x="16232" y="14264"/>
                    <a:pt x="15721" y="13754"/>
                  </a:cubicBezTo>
                  <a:cubicBezTo>
                    <a:pt x="15225" y="13287"/>
                    <a:pt x="14787" y="12718"/>
                    <a:pt x="14160" y="12105"/>
                  </a:cubicBezTo>
                  <a:cubicBezTo>
                    <a:pt x="13999" y="11959"/>
                    <a:pt x="13839" y="11813"/>
                    <a:pt x="13664" y="11682"/>
                  </a:cubicBezTo>
                  <a:lnTo>
                    <a:pt x="13211" y="11346"/>
                  </a:lnTo>
                  <a:cubicBezTo>
                    <a:pt x="12949" y="11127"/>
                    <a:pt x="12671" y="10894"/>
                    <a:pt x="12394" y="10660"/>
                  </a:cubicBezTo>
                  <a:cubicBezTo>
                    <a:pt x="11854" y="10179"/>
                    <a:pt x="11329" y="9668"/>
                    <a:pt x="10789" y="9143"/>
                  </a:cubicBezTo>
                  <a:lnTo>
                    <a:pt x="10789" y="9143"/>
                  </a:lnTo>
                  <a:cubicBezTo>
                    <a:pt x="11300" y="9770"/>
                    <a:pt x="11810" y="10397"/>
                    <a:pt x="12380" y="11025"/>
                  </a:cubicBezTo>
                  <a:cubicBezTo>
                    <a:pt x="12671" y="11346"/>
                    <a:pt x="12978" y="11652"/>
                    <a:pt x="13313" y="11959"/>
                  </a:cubicBezTo>
                  <a:cubicBezTo>
                    <a:pt x="13693" y="12324"/>
                    <a:pt x="14028" y="12718"/>
                    <a:pt x="14320" y="13155"/>
                  </a:cubicBezTo>
                  <a:cubicBezTo>
                    <a:pt x="14014" y="12805"/>
                    <a:pt x="13678" y="12484"/>
                    <a:pt x="13328" y="12192"/>
                  </a:cubicBezTo>
                  <a:cubicBezTo>
                    <a:pt x="12949" y="11930"/>
                    <a:pt x="12628" y="11682"/>
                    <a:pt x="12307" y="11404"/>
                  </a:cubicBezTo>
                  <a:cubicBezTo>
                    <a:pt x="11650" y="10850"/>
                    <a:pt x="11037" y="10266"/>
                    <a:pt x="10439" y="9668"/>
                  </a:cubicBezTo>
                  <a:lnTo>
                    <a:pt x="9534" y="8778"/>
                  </a:lnTo>
                  <a:cubicBezTo>
                    <a:pt x="9228" y="8471"/>
                    <a:pt x="8951" y="8180"/>
                    <a:pt x="8673" y="7859"/>
                  </a:cubicBezTo>
                  <a:cubicBezTo>
                    <a:pt x="8104" y="7231"/>
                    <a:pt x="7564" y="6574"/>
                    <a:pt x="6951" y="5947"/>
                  </a:cubicBezTo>
                  <a:cubicBezTo>
                    <a:pt x="6528" y="5480"/>
                    <a:pt x="6047" y="5072"/>
                    <a:pt x="5536" y="4707"/>
                  </a:cubicBezTo>
                  <a:cubicBezTo>
                    <a:pt x="5025" y="4342"/>
                    <a:pt x="4558" y="3963"/>
                    <a:pt x="4092" y="3554"/>
                  </a:cubicBezTo>
                  <a:cubicBezTo>
                    <a:pt x="3639" y="3145"/>
                    <a:pt x="3187" y="2722"/>
                    <a:pt x="2720" y="2285"/>
                  </a:cubicBezTo>
                  <a:cubicBezTo>
                    <a:pt x="2253" y="1861"/>
                    <a:pt x="1786" y="1453"/>
                    <a:pt x="1348" y="1044"/>
                  </a:cubicBezTo>
                  <a:cubicBezTo>
                    <a:pt x="692" y="446"/>
                    <a:pt x="283" y="67"/>
                    <a:pt x="123" y="8"/>
                  </a:cubicBezTo>
                  <a:cubicBezTo>
                    <a:pt x="109" y="3"/>
                    <a:pt x="98" y="0"/>
                    <a:pt x="89" y="0"/>
                  </a:cubicBezTo>
                  <a:close/>
                </a:path>
              </a:pathLst>
            </a:custGeom>
            <a:solidFill>
              <a:srgbClr val="1515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33"/>
            <p:cNvSpPr/>
            <p:nvPr/>
          </p:nvSpPr>
          <p:spPr>
            <a:xfrm>
              <a:off x="1873125" y="251600"/>
              <a:ext cx="3217125" cy="1870325"/>
            </a:xfrm>
            <a:custGeom>
              <a:avLst/>
              <a:gdLst/>
              <a:ahLst/>
              <a:cxnLst/>
              <a:rect l="l" t="t" r="r" b="b"/>
              <a:pathLst>
                <a:path w="128685" h="74813" extrusionOk="0">
                  <a:moveTo>
                    <a:pt x="77441" y="0"/>
                  </a:moveTo>
                  <a:cubicBezTo>
                    <a:pt x="77327" y="0"/>
                    <a:pt x="77213" y="10"/>
                    <a:pt x="77103" y="30"/>
                  </a:cubicBezTo>
                  <a:cubicBezTo>
                    <a:pt x="76505" y="132"/>
                    <a:pt x="75936" y="380"/>
                    <a:pt x="75454" y="760"/>
                  </a:cubicBezTo>
                  <a:cubicBezTo>
                    <a:pt x="74374" y="1518"/>
                    <a:pt x="73470" y="2438"/>
                    <a:pt x="72580" y="3313"/>
                  </a:cubicBezTo>
                  <a:cubicBezTo>
                    <a:pt x="72142" y="3751"/>
                    <a:pt x="71704" y="4189"/>
                    <a:pt x="71252" y="4583"/>
                  </a:cubicBezTo>
                  <a:lnTo>
                    <a:pt x="70551" y="5196"/>
                  </a:lnTo>
                  <a:cubicBezTo>
                    <a:pt x="70318" y="5400"/>
                    <a:pt x="70084" y="5619"/>
                    <a:pt x="69851" y="5823"/>
                  </a:cubicBezTo>
                  <a:cubicBezTo>
                    <a:pt x="68742" y="6844"/>
                    <a:pt x="67706" y="7910"/>
                    <a:pt x="66670" y="8975"/>
                  </a:cubicBezTo>
                  <a:cubicBezTo>
                    <a:pt x="66145" y="9500"/>
                    <a:pt x="65649" y="10040"/>
                    <a:pt x="65123" y="10551"/>
                  </a:cubicBezTo>
                  <a:cubicBezTo>
                    <a:pt x="64598" y="11047"/>
                    <a:pt x="64058" y="11543"/>
                    <a:pt x="63504" y="12024"/>
                  </a:cubicBezTo>
                  <a:cubicBezTo>
                    <a:pt x="62395" y="12987"/>
                    <a:pt x="61242" y="13921"/>
                    <a:pt x="60147" y="14957"/>
                  </a:cubicBezTo>
                  <a:cubicBezTo>
                    <a:pt x="59053" y="15979"/>
                    <a:pt x="58046" y="17044"/>
                    <a:pt x="56908" y="17905"/>
                  </a:cubicBezTo>
                  <a:cubicBezTo>
                    <a:pt x="56645" y="18109"/>
                    <a:pt x="56324" y="18357"/>
                    <a:pt x="56018" y="18591"/>
                  </a:cubicBezTo>
                  <a:cubicBezTo>
                    <a:pt x="55726" y="18809"/>
                    <a:pt x="55434" y="19058"/>
                    <a:pt x="55157" y="19320"/>
                  </a:cubicBezTo>
                  <a:cubicBezTo>
                    <a:pt x="54588" y="19816"/>
                    <a:pt x="54048" y="20342"/>
                    <a:pt x="53508" y="20823"/>
                  </a:cubicBezTo>
                  <a:cubicBezTo>
                    <a:pt x="52983" y="21319"/>
                    <a:pt x="52399" y="21815"/>
                    <a:pt x="51874" y="22355"/>
                  </a:cubicBezTo>
                  <a:lnTo>
                    <a:pt x="50313" y="23931"/>
                  </a:lnTo>
                  <a:cubicBezTo>
                    <a:pt x="49802" y="24456"/>
                    <a:pt x="49291" y="24953"/>
                    <a:pt x="48737" y="25419"/>
                  </a:cubicBezTo>
                  <a:cubicBezTo>
                    <a:pt x="48474" y="25653"/>
                    <a:pt x="48182" y="25872"/>
                    <a:pt x="47905" y="26076"/>
                  </a:cubicBezTo>
                  <a:lnTo>
                    <a:pt x="47686" y="26237"/>
                  </a:lnTo>
                  <a:lnTo>
                    <a:pt x="47424" y="26426"/>
                  </a:lnTo>
                  <a:cubicBezTo>
                    <a:pt x="47263" y="26572"/>
                    <a:pt x="47117" y="26718"/>
                    <a:pt x="46971" y="26893"/>
                  </a:cubicBezTo>
                  <a:cubicBezTo>
                    <a:pt x="46446" y="27550"/>
                    <a:pt x="46183" y="28221"/>
                    <a:pt x="45716" y="28586"/>
                  </a:cubicBezTo>
                  <a:cubicBezTo>
                    <a:pt x="45614" y="28673"/>
                    <a:pt x="45483" y="28746"/>
                    <a:pt x="45352" y="28805"/>
                  </a:cubicBezTo>
                  <a:cubicBezTo>
                    <a:pt x="45162" y="28892"/>
                    <a:pt x="44987" y="28994"/>
                    <a:pt x="44812" y="29097"/>
                  </a:cubicBezTo>
                  <a:cubicBezTo>
                    <a:pt x="44476" y="29315"/>
                    <a:pt x="44170" y="29578"/>
                    <a:pt x="43892" y="29870"/>
                  </a:cubicBezTo>
                  <a:cubicBezTo>
                    <a:pt x="43484" y="30278"/>
                    <a:pt x="43134" y="30731"/>
                    <a:pt x="42769" y="31110"/>
                  </a:cubicBezTo>
                  <a:cubicBezTo>
                    <a:pt x="42404" y="31504"/>
                    <a:pt x="41981" y="31884"/>
                    <a:pt x="41587" y="32278"/>
                  </a:cubicBezTo>
                  <a:lnTo>
                    <a:pt x="39150" y="34598"/>
                  </a:lnTo>
                  <a:lnTo>
                    <a:pt x="37924" y="35765"/>
                  </a:lnTo>
                  <a:cubicBezTo>
                    <a:pt x="37501" y="36159"/>
                    <a:pt x="37107" y="36553"/>
                    <a:pt x="36699" y="36947"/>
                  </a:cubicBezTo>
                  <a:cubicBezTo>
                    <a:pt x="35896" y="37735"/>
                    <a:pt x="35123" y="38552"/>
                    <a:pt x="34306" y="39325"/>
                  </a:cubicBezTo>
                  <a:cubicBezTo>
                    <a:pt x="33897" y="39719"/>
                    <a:pt x="33474" y="40084"/>
                    <a:pt x="33036" y="40478"/>
                  </a:cubicBezTo>
                  <a:cubicBezTo>
                    <a:pt x="32599" y="40857"/>
                    <a:pt x="32175" y="41251"/>
                    <a:pt x="31752" y="41660"/>
                  </a:cubicBezTo>
                  <a:cubicBezTo>
                    <a:pt x="30935" y="42448"/>
                    <a:pt x="30103" y="43265"/>
                    <a:pt x="29286" y="44082"/>
                  </a:cubicBezTo>
                  <a:cubicBezTo>
                    <a:pt x="28703" y="44666"/>
                    <a:pt x="28104" y="45279"/>
                    <a:pt x="27594" y="45746"/>
                  </a:cubicBezTo>
                  <a:cubicBezTo>
                    <a:pt x="27068" y="46212"/>
                    <a:pt x="26601" y="46504"/>
                    <a:pt x="26310" y="46504"/>
                  </a:cubicBezTo>
                  <a:cubicBezTo>
                    <a:pt x="26310" y="46504"/>
                    <a:pt x="26237" y="46577"/>
                    <a:pt x="26105" y="46694"/>
                  </a:cubicBezTo>
                  <a:cubicBezTo>
                    <a:pt x="25974" y="46811"/>
                    <a:pt x="25799" y="46971"/>
                    <a:pt x="25609" y="47161"/>
                  </a:cubicBezTo>
                  <a:cubicBezTo>
                    <a:pt x="25390" y="47365"/>
                    <a:pt x="25201" y="47584"/>
                    <a:pt x="25011" y="47803"/>
                  </a:cubicBezTo>
                  <a:cubicBezTo>
                    <a:pt x="24923" y="47934"/>
                    <a:pt x="24836" y="48051"/>
                    <a:pt x="24748" y="48168"/>
                  </a:cubicBezTo>
                  <a:lnTo>
                    <a:pt x="24559" y="48460"/>
                  </a:lnTo>
                  <a:cubicBezTo>
                    <a:pt x="24179" y="49131"/>
                    <a:pt x="23741" y="49773"/>
                    <a:pt x="23260" y="50371"/>
                  </a:cubicBezTo>
                  <a:cubicBezTo>
                    <a:pt x="23771" y="49933"/>
                    <a:pt x="24252" y="49466"/>
                    <a:pt x="24704" y="48970"/>
                  </a:cubicBezTo>
                  <a:lnTo>
                    <a:pt x="24704" y="48970"/>
                  </a:lnTo>
                  <a:lnTo>
                    <a:pt x="24675" y="49248"/>
                  </a:lnTo>
                  <a:cubicBezTo>
                    <a:pt x="23610" y="50619"/>
                    <a:pt x="22297" y="51743"/>
                    <a:pt x="21013" y="52852"/>
                  </a:cubicBezTo>
                  <a:cubicBezTo>
                    <a:pt x="20356" y="53406"/>
                    <a:pt x="19700" y="53961"/>
                    <a:pt x="19087" y="54544"/>
                  </a:cubicBezTo>
                  <a:lnTo>
                    <a:pt x="17248" y="56324"/>
                  </a:lnTo>
                  <a:cubicBezTo>
                    <a:pt x="16022" y="57477"/>
                    <a:pt x="14782" y="58557"/>
                    <a:pt x="13556" y="59578"/>
                  </a:cubicBezTo>
                  <a:cubicBezTo>
                    <a:pt x="12316" y="60585"/>
                    <a:pt x="11353" y="61767"/>
                    <a:pt x="10463" y="62905"/>
                  </a:cubicBezTo>
                  <a:cubicBezTo>
                    <a:pt x="9850" y="63635"/>
                    <a:pt x="9179" y="64291"/>
                    <a:pt x="8449" y="64904"/>
                  </a:cubicBezTo>
                  <a:cubicBezTo>
                    <a:pt x="7589" y="65619"/>
                    <a:pt x="6757" y="66393"/>
                    <a:pt x="5983" y="67195"/>
                  </a:cubicBezTo>
                  <a:cubicBezTo>
                    <a:pt x="5589" y="67589"/>
                    <a:pt x="5268" y="67998"/>
                    <a:pt x="4904" y="68421"/>
                  </a:cubicBezTo>
                  <a:cubicBezTo>
                    <a:pt x="4539" y="68859"/>
                    <a:pt x="4174" y="69253"/>
                    <a:pt x="3838" y="69661"/>
                  </a:cubicBezTo>
                  <a:cubicBezTo>
                    <a:pt x="3517" y="70084"/>
                    <a:pt x="3211" y="70508"/>
                    <a:pt x="2934" y="70960"/>
                  </a:cubicBezTo>
                  <a:cubicBezTo>
                    <a:pt x="2627" y="71412"/>
                    <a:pt x="2306" y="71850"/>
                    <a:pt x="1985" y="72288"/>
                  </a:cubicBezTo>
                  <a:cubicBezTo>
                    <a:pt x="1329" y="73149"/>
                    <a:pt x="658" y="73980"/>
                    <a:pt x="1" y="74812"/>
                  </a:cubicBezTo>
                  <a:cubicBezTo>
                    <a:pt x="993" y="73703"/>
                    <a:pt x="2015" y="72594"/>
                    <a:pt x="2948" y="71368"/>
                  </a:cubicBezTo>
                  <a:cubicBezTo>
                    <a:pt x="3051" y="71208"/>
                    <a:pt x="3167" y="71062"/>
                    <a:pt x="3284" y="70901"/>
                  </a:cubicBezTo>
                  <a:lnTo>
                    <a:pt x="3605" y="70464"/>
                  </a:lnTo>
                  <a:cubicBezTo>
                    <a:pt x="3809" y="70187"/>
                    <a:pt x="4028" y="69924"/>
                    <a:pt x="4276" y="69661"/>
                  </a:cubicBezTo>
                  <a:lnTo>
                    <a:pt x="5020" y="68844"/>
                  </a:lnTo>
                  <a:lnTo>
                    <a:pt x="5414" y="68406"/>
                  </a:lnTo>
                  <a:cubicBezTo>
                    <a:pt x="5517" y="68275"/>
                    <a:pt x="5633" y="68129"/>
                    <a:pt x="5765" y="67998"/>
                  </a:cubicBezTo>
                  <a:cubicBezTo>
                    <a:pt x="6771" y="66947"/>
                    <a:pt x="7822" y="65940"/>
                    <a:pt x="8946" y="64992"/>
                  </a:cubicBezTo>
                  <a:cubicBezTo>
                    <a:pt x="9500" y="64496"/>
                    <a:pt x="10069" y="63985"/>
                    <a:pt x="10609" y="63460"/>
                  </a:cubicBezTo>
                  <a:cubicBezTo>
                    <a:pt x="11163" y="62934"/>
                    <a:pt x="11674" y="62395"/>
                    <a:pt x="12199" y="61869"/>
                  </a:cubicBezTo>
                  <a:cubicBezTo>
                    <a:pt x="12637" y="61432"/>
                    <a:pt x="13075" y="60994"/>
                    <a:pt x="13542" y="60600"/>
                  </a:cubicBezTo>
                  <a:cubicBezTo>
                    <a:pt x="13775" y="60396"/>
                    <a:pt x="13994" y="60220"/>
                    <a:pt x="14242" y="60016"/>
                  </a:cubicBezTo>
                  <a:cubicBezTo>
                    <a:pt x="14505" y="59812"/>
                    <a:pt x="14753" y="59593"/>
                    <a:pt x="15001" y="59389"/>
                  </a:cubicBezTo>
                  <a:cubicBezTo>
                    <a:pt x="15993" y="58542"/>
                    <a:pt x="16913" y="57638"/>
                    <a:pt x="17832" y="56748"/>
                  </a:cubicBezTo>
                  <a:cubicBezTo>
                    <a:pt x="18751" y="55843"/>
                    <a:pt x="19627" y="54953"/>
                    <a:pt x="20560" y="54121"/>
                  </a:cubicBezTo>
                  <a:cubicBezTo>
                    <a:pt x="21494" y="53275"/>
                    <a:pt x="22472" y="52443"/>
                    <a:pt x="23406" y="51538"/>
                  </a:cubicBezTo>
                  <a:cubicBezTo>
                    <a:pt x="23902" y="51057"/>
                    <a:pt x="24354" y="50561"/>
                    <a:pt x="24792" y="50035"/>
                  </a:cubicBezTo>
                  <a:cubicBezTo>
                    <a:pt x="24996" y="49773"/>
                    <a:pt x="25215" y="49510"/>
                    <a:pt x="25405" y="49218"/>
                  </a:cubicBezTo>
                  <a:lnTo>
                    <a:pt x="25697" y="48795"/>
                  </a:lnTo>
                  <a:cubicBezTo>
                    <a:pt x="25770" y="48693"/>
                    <a:pt x="25843" y="48576"/>
                    <a:pt x="25930" y="48474"/>
                  </a:cubicBezTo>
                  <a:cubicBezTo>
                    <a:pt x="26339" y="48022"/>
                    <a:pt x="26791" y="47584"/>
                    <a:pt x="27258" y="47205"/>
                  </a:cubicBezTo>
                  <a:cubicBezTo>
                    <a:pt x="27506" y="46986"/>
                    <a:pt x="27769" y="46767"/>
                    <a:pt x="28017" y="46519"/>
                  </a:cubicBezTo>
                  <a:lnTo>
                    <a:pt x="28703" y="45819"/>
                  </a:lnTo>
                  <a:cubicBezTo>
                    <a:pt x="30570" y="43995"/>
                    <a:pt x="32365" y="42156"/>
                    <a:pt x="34320" y="40463"/>
                  </a:cubicBezTo>
                  <a:cubicBezTo>
                    <a:pt x="35313" y="39573"/>
                    <a:pt x="36217" y="38610"/>
                    <a:pt x="37137" y="37706"/>
                  </a:cubicBezTo>
                  <a:cubicBezTo>
                    <a:pt x="37589" y="37239"/>
                    <a:pt x="38041" y="36786"/>
                    <a:pt x="38508" y="36363"/>
                  </a:cubicBezTo>
                  <a:lnTo>
                    <a:pt x="39924" y="35006"/>
                  </a:lnTo>
                  <a:lnTo>
                    <a:pt x="42754" y="32307"/>
                  </a:lnTo>
                  <a:cubicBezTo>
                    <a:pt x="43747" y="31417"/>
                    <a:pt x="44462" y="30249"/>
                    <a:pt x="45468" y="29724"/>
                  </a:cubicBezTo>
                  <a:cubicBezTo>
                    <a:pt x="45541" y="29680"/>
                    <a:pt x="45600" y="29666"/>
                    <a:pt x="45673" y="29622"/>
                  </a:cubicBezTo>
                  <a:lnTo>
                    <a:pt x="45921" y="29491"/>
                  </a:lnTo>
                  <a:cubicBezTo>
                    <a:pt x="46096" y="29388"/>
                    <a:pt x="46256" y="29272"/>
                    <a:pt x="46402" y="29126"/>
                  </a:cubicBezTo>
                  <a:cubicBezTo>
                    <a:pt x="46665" y="28863"/>
                    <a:pt x="46884" y="28571"/>
                    <a:pt x="47059" y="28250"/>
                  </a:cubicBezTo>
                  <a:cubicBezTo>
                    <a:pt x="47249" y="27958"/>
                    <a:pt x="47394" y="27681"/>
                    <a:pt x="47584" y="27448"/>
                  </a:cubicBezTo>
                  <a:cubicBezTo>
                    <a:pt x="47672" y="27316"/>
                    <a:pt x="47774" y="27214"/>
                    <a:pt x="47876" y="27112"/>
                  </a:cubicBezTo>
                  <a:cubicBezTo>
                    <a:pt x="47993" y="26995"/>
                    <a:pt x="48109" y="26908"/>
                    <a:pt x="48241" y="26820"/>
                  </a:cubicBezTo>
                  <a:cubicBezTo>
                    <a:pt x="49335" y="26003"/>
                    <a:pt x="50284" y="25025"/>
                    <a:pt x="51203" y="24048"/>
                  </a:cubicBezTo>
                  <a:cubicBezTo>
                    <a:pt x="51684" y="23566"/>
                    <a:pt x="52210" y="23129"/>
                    <a:pt x="52750" y="22720"/>
                  </a:cubicBezTo>
                  <a:cubicBezTo>
                    <a:pt x="52968" y="22487"/>
                    <a:pt x="53202" y="22268"/>
                    <a:pt x="53435" y="22049"/>
                  </a:cubicBezTo>
                  <a:cubicBezTo>
                    <a:pt x="54077" y="21246"/>
                    <a:pt x="54778" y="20502"/>
                    <a:pt x="55537" y="19816"/>
                  </a:cubicBezTo>
                  <a:cubicBezTo>
                    <a:pt x="55960" y="19422"/>
                    <a:pt x="56397" y="19058"/>
                    <a:pt x="56850" y="18722"/>
                  </a:cubicBezTo>
                  <a:cubicBezTo>
                    <a:pt x="57317" y="18386"/>
                    <a:pt x="57769" y="18036"/>
                    <a:pt x="58178" y="17657"/>
                  </a:cubicBezTo>
                  <a:cubicBezTo>
                    <a:pt x="59155" y="16767"/>
                    <a:pt x="60060" y="15804"/>
                    <a:pt x="61052" y="14899"/>
                  </a:cubicBezTo>
                  <a:cubicBezTo>
                    <a:pt x="62030" y="14009"/>
                    <a:pt x="63051" y="13163"/>
                    <a:pt x="64058" y="12287"/>
                  </a:cubicBezTo>
                  <a:cubicBezTo>
                    <a:pt x="64992" y="11470"/>
                    <a:pt x="65867" y="10609"/>
                    <a:pt x="66728" y="9719"/>
                  </a:cubicBezTo>
                  <a:cubicBezTo>
                    <a:pt x="67589" y="8829"/>
                    <a:pt x="68450" y="7939"/>
                    <a:pt x="69340" y="7078"/>
                  </a:cubicBezTo>
                  <a:cubicBezTo>
                    <a:pt x="69793" y="6655"/>
                    <a:pt x="70245" y="6232"/>
                    <a:pt x="70712" y="5823"/>
                  </a:cubicBezTo>
                  <a:cubicBezTo>
                    <a:pt x="71179" y="5400"/>
                    <a:pt x="71646" y="5020"/>
                    <a:pt x="72098" y="4583"/>
                  </a:cubicBezTo>
                  <a:cubicBezTo>
                    <a:pt x="72988" y="3736"/>
                    <a:pt x="73834" y="2817"/>
                    <a:pt x="74768" y="2000"/>
                  </a:cubicBezTo>
                  <a:cubicBezTo>
                    <a:pt x="75075" y="1737"/>
                    <a:pt x="75410" y="1475"/>
                    <a:pt x="75746" y="1227"/>
                  </a:cubicBezTo>
                  <a:cubicBezTo>
                    <a:pt x="76082" y="964"/>
                    <a:pt x="76461" y="760"/>
                    <a:pt x="76855" y="628"/>
                  </a:cubicBezTo>
                  <a:cubicBezTo>
                    <a:pt x="77041" y="571"/>
                    <a:pt x="77233" y="541"/>
                    <a:pt x="77425" y="541"/>
                  </a:cubicBezTo>
                  <a:cubicBezTo>
                    <a:pt x="77668" y="541"/>
                    <a:pt x="77910" y="589"/>
                    <a:pt x="78139" y="687"/>
                  </a:cubicBezTo>
                  <a:cubicBezTo>
                    <a:pt x="78518" y="876"/>
                    <a:pt x="78869" y="1124"/>
                    <a:pt x="79190" y="1416"/>
                  </a:cubicBezTo>
                  <a:cubicBezTo>
                    <a:pt x="80488" y="2452"/>
                    <a:pt x="81772" y="3488"/>
                    <a:pt x="82969" y="4641"/>
                  </a:cubicBezTo>
                  <a:cubicBezTo>
                    <a:pt x="83450" y="5108"/>
                    <a:pt x="83917" y="5589"/>
                    <a:pt x="84370" y="6100"/>
                  </a:cubicBezTo>
                  <a:cubicBezTo>
                    <a:pt x="84588" y="6348"/>
                    <a:pt x="84807" y="6611"/>
                    <a:pt x="85012" y="6874"/>
                  </a:cubicBezTo>
                  <a:cubicBezTo>
                    <a:pt x="85216" y="7136"/>
                    <a:pt x="85420" y="7399"/>
                    <a:pt x="85639" y="7647"/>
                  </a:cubicBezTo>
                  <a:cubicBezTo>
                    <a:pt x="85887" y="7866"/>
                    <a:pt x="86150" y="8055"/>
                    <a:pt x="86442" y="8216"/>
                  </a:cubicBezTo>
                  <a:cubicBezTo>
                    <a:pt x="86587" y="8304"/>
                    <a:pt x="86733" y="8376"/>
                    <a:pt x="86894" y="8449"/>
                  </a:cubicBezTo>
                  <a:cubicBezTo>
                    <a:pt x="87054" y="8508"/>
                    <a:pt x="87200" y="8581"/>
                    <a:pt x="87346" y="8683"/>
                  </a:cubicBezTo>
                  <a:cubicBezTo>
                    <a:pt x="87638" y="8887"/>
                    <a:pt x="87872" y="9135"/>
                    <a:pt x="88047" y="9442"/>
                  </a:cubicBezTo>
                  <a:cubicBezTo>
                    <a:pt x="88236" y="9733"/>
                    <a:pt x="88382" y="10025"/>
                    <a:pt x="88587" y="10288"/>
                  </a:cubicBezTo>
                  <a:cubicBezTo>
                    <a:pt x="88980" y="10799"/>
                    <a:pt x="89447" y="11280"/>
                    <a:pt x="89944" y="11689"/>
                  </a:cubicBezTo>
                  <a:lnTo>
                    <a:pt x="91505" y="12958"/>
                  </a:lnTo>
                  <a:cubicBezTo>
                    <a:pt x="92526" y="13819"/>
                    <a:pt x="93562" y="14680"/>
                    <a:pt x="94540" y="15585"/>
                  </a:cubicBezTo>
                  <a:cubicBezTo>
                    <a:pt x="94817" y="15847"/>
                    <a:pt x="95094" y="16125"/>
                    <a:pt x="95357" y="16387"/>
                  </a:cubicBezTo>
                  <a:cubicBezTo>
                    <a:pt x="95634" y="16650"/>
                    <a:pt x="95882" y="16942"/>
                    <a:pt x="96174" y="17190"/>
                  </a:cubicBezTo>
                  <a:cubicBezTo>
                    <a:pt x="96743" y="17715"/>
                    <a:pt x="97371" y="18153"/>
                    <a:pt x="97925" y="18649"/>
                  </a:cubicBezTo>
                  <a:cubicBezTo>
                    <a:pt x="98202" y="18912"/>
                    <a:pt x="98465" y="19174"/>
                    <a:pt x="98713" y="19466"/>
                  </a:cubicBezTo>
                  <a:cubicBezTo>
                    <a:pt x="98976" y="19743"/>
                    <a:pt x="99238" y="20035"/>
                    <a:pt x="99516" y="20312"/>
                  </a:cubicBezTo>
                  <a:cubicBezTo>
                    <a:pt x="100099" y="20896"/>
                    <a:pt x="100698" y="21451"/>
                    <a:pt x="101340" y="21947"/>
                  </a:cubicBezTo>
                  <a:cubicBezTo>
                    <a:pt x="101675" y="22209"/>
                    <a:pt x="102040" y="22487"/>
                    <a:pt x="102405" y="22778"/>
                  </a:cubicBezTo>
                  <a:cubicBezTo>
                    <a:pt x="102770" y="23085"/>
                    <a:pt x="103105" y="23435"/>
                    <a:pt x="103353" y="23829"/>
                  </a:cubicBezTo>
                  <a:cubicBezTo>
                    <a:pt x="103645" y="24267"/>
                    <a:pt x="103995" y="24661"/>
                    <a:pt x="104389" y="25011"/>
                  </a:cubicBezTo>
                  <a:cubicBezTo>
                    <a:pt x="104608" y="25186"/>
                    <a:pt x="104856" y="25332"/>
                    <a:pt x="105119" y="25419"/>
                  </a:cubicBezTo>
                  <a:cubicBezTo>
                    <a:pt x="105177" y="25449"/>
                    <a:pt x="105250" y="25463"/>
                    <a:pt x="105323" y="25478"/>
                  </a:cubicBezTo>
                  <a:lnTo>
                    <a:pt x="105498" y="25536"/>
                  </a:lnTo>
                  <a:cubicBezTo>
                    <a:pt x="105571" y="25551"/>
                    <a:pt x="105630" y="25595"/>
                    <a:pt x="105688" y="25638"/>
                  </a:cubicBezTo>
                  <a:cubicBezTo>
                    <a:pt x="105746" y="25711"/>
                    <a:pt x="105790" y="25799"/>
                    <a:pt x="105790" y="25901"/>
                  </a:cubicBezTo>
                  <a:cubicBezTo>
                    <a:pt x="105805" y="26061"/>
                    <a:pt x="105834" y="26207"/>
                    <a:pt x="105863" y="26368"/>
                  </a:cubicBezTo>
                  <a:cubicBezTo>
                    <a:pt x="105892" y="26528"/>
                    <a:pt x="105980" y="26674"/>
                    <a:pt x="106111" y="26762"/>
                  </a:cubicBezTo>
                  <a:lnTo>
                    <a:pt x="106520" y="27010"/>
                  </a:lnTo>
                  <a:lnTo>
                    <a:pt x="106709" y="27127"/>
                  </a:lnTo>
                  <a:cubicBezTo>
                    <a:pt x="106753" y="27156"/>
                    <a:pt x="106797" y="27185"/>
                    <a:pt x="106841" y="27214"/>
                  </a:cubicBezTo>
                  <a:cubicBezTo>
                    <a:pt x="106928" y="27287"/>
                    <a:pt x="107030" y="27346"/>
                    <a:pt x="107103" y="27433"/>
                  </a:cubicBezTo>
                  <a:cubicBezTo>
                    <a:pt x="107278" y="27579"/>
                    <a:pt x="107453" y="27725"/>
                    <a:pt x="107614" y="27885"/>
                  </a:cubicBezTo>
                  <a:cubicBezTo>
                    <a:pt x="107935" y="28221"/>
                    <a:pt x="108256" y="28571"/>
                    <a:pt x="108577" y="28936"/>
                  </a:cubicBezTo>
                  <a:cubicBezTo>
                    <a:pt x="108898" y="29315"/>
                    <a:pt x="109248" y="29651"/>
                    <a:pt x="109628" y="29972"/>
                  </a:cubicBezTo>
                  <a:cubicBezTo>
                    <a:pt x="110036" y="30308"/>
                    <a:pt x="110416" y="30541"/>
                    <a:pt x="110780" y="30833"/>
                  </a:cubicBezTo>
                  <a:cubicBezTo>
                    <a:pt x="112254" y="31957"/>
                    <a:pt x="113524" y="33357"/>
                    <a:pt x="114910" y="34583"/>
                  </a:cubicBezTo>
                  <a:cubicBezTo>
                    <a:pt x="114485" y="34012"/>
                    <a:pt x="114362" y="33743"/>
                    <a:pt x="114453" y="33743"/>
                  </a:cubicBezTo>
                  <a:cubicBezTo>
                    <a:pt x="114462" y="33743"/>
                    <a:pt x="114473" y="33746"/>
                    <a:pt x="114487" y="33751"/>
                  </a:cubicBezTo>
                  <a:cubicBezTo>
                    <a:pt x="114647" y="33810"/>
                    <a:pt x="115056" y="34189"/>
                    <a:pt x="115698" y="34787"/>
                  </a:cubicBezTo>
                  <a:cubicBezTo>
                    <a:pt x="116135" y="35210"/>
                    <a:pt x="116617" y="35604"/>
                    <a:pt x="117084" y="36042"/>
                  </a:cubicBezTo>
                  <a:cubicBezTo>
                    <a:pt x="117551" y="36465"/>
                    <a:pt x="117989" y="36888"/>
                    <a:pt x="118456" y="37297"/>
                  </a:cubicBezTo>
                  <a:cubicBezTo>
                    <a:pt x="118908" y="37706"/>
                    <a:pt x="119389" y="38100"/>
                    <a:pt x="119885" y="38450"/>
                  </a:cubicBezTo>
                  <a:cubicBezTo>
                    <a:pt x="120411" y="38815"/>
                    <a:pt x="120878" y="39238"/>
                    <a:pt x="121315" y="39690"/>
                  </a:cubicBezTo>
                  <a:cubicBezTo>
                    <a:pt x="121928" y="40332"/>
                    <a:pt x="122468" y="40989"/>
                    <a:pt x="123023" y="41616"/>
                  </a:cubicBezTo>
                  <a:cubicBezTo>
                    <a:pt x="123315" y="41923"/>
                    <a:pt x="123592" y="42229"/>
                    <a:pt x="123884" y="42521"/>
                  </a:cubicBezTo>
                  <a:lnTo>
                    <a:pt x="124803" y="43411"/>
                  </a:lnTo>
                  <a:cubicBezTo>
                    <a:pt x="125401" y="44009"/>
                    <a:pt x="126014" y="44607"/>
                    <a:pt x="126656" y="45147"/>
                  </a:cubicBezTo>
                  <a:cubicBezTo>
                    <a:pt x="126992" y="45425"/>
                    <a:pt x="127327" y="45673"/>
                    <a:pt x="127692" y="45950"/>
                  </a:cubicBezTo>
                  <a:cubicBezTo>
                    <a:pt x="128042" y="46242"/>
                    <a:pt x="128378" y="46563"/>
                    <a:pt x="128684" y="46913"/>
                  </a:cubicBezTo>
                  <a:cubicBezTo>
                    <a:pt x="128392" y="46475"/>
                    <a:pt x="128042" y="46067"/>
                    <a:pt x="127677" y="45716"/>
                  </a:cubicBezTo>
                  <a:cubicBezTo>
                    <a:pt x="127327" y="45395"/>
                    <a:pt x="127035" y="45089"/>
                    <a:pt x="126744" y="44783"/>
                  </a:cubicBezTo>
                  <a:cubicBezTo>
                    <a:pt x="126174" y="44155"/>
                    <a:pt x="125664" y="43528"/>
                    <a:pt x="125153" y="42886"/>
                  </a:cubicBezTo>
                  <a:lnTo>
                    <a:pt x="124117" y="41908"/>
                  </a:lnTo>
                  <a:cubicBezTo>
                    <a:pt x="123796" y="41587"/>
                    <a:pt x="123460" y="41251"/>
                    <a:pt x="123139" y="40916"/>
                  </a:cubicBezTo>
                  <a:cubicBezTo>
                    <a:pt x="122483" y="40186"/>
                    <a:pt x="121782" y="39500"/>
                    <a:pt x="121053" y="38844"/>
                  </a:cubicBezTo>
                  <a:cubicBezTo>
                    <a:pt x="120849" y="38683"/>
                    <a:pt x="120659" y="38523"/>
                    <a:pt x="120440" y="38377"/>
                  </a:cubicBezTo>
                  <a:lnTo>
                    <a:pt x="119842" y="37968"/>
                  </a:lnTo>
                  <a:cubicBezTo>
                    <a:pt x="119462" y="37706"/>
                    <a:pt x="119112" y="37428"/>
                    <a:pt x="118747" y="37122"/>
                  </a:cubicBezTo>
                  <a:cubicBezTo>
                    <a:pt x="118032" y="36524"/>
                    <a:pt x="117347" y="35852"/>
                    <a:pt x="116602" y="35210"/>
                  </a:cubicBezTo>
                  <a:cubicBezTo>
                    <a:pt x="115172" y="33999"/>
                    <a:pt x="113932" y="32511"/>
                    <a:pt x="112473" y="31154"/>
                  </a:cubicBezTo>
                  <a:cubicBezTo>
                    <a:pt x="112108" y="30818"/>
                    <a:pt x="111714" y="30497"/>
                    <a:pt x="111320" y="30176"/>
                  </a:cubicBezTo>
                  <a:cubicBezTo>
                    <a:pt x="110941" y="29855"/>
                    <a:pt x="110474" y="29578"/>
                    <a:pt x="110153" y="29301"/>
                  </a:cubicBezTo>
                  <a:cubicBezTo>
                    <a:pt x="109467" y="28717"/>
                    <a:pt x="108883" y="27915"/>
                    <a:pt x="108139" y="27170"/>
                  </a:cubicBezTo>
                  <a:cubicBezTo>
                    <a:pt x="107993" y="27010"/>
                    <a:pt x="107804" y="26864"/>
                    <a:pt x="107629" y="26704"/>
                  </a:cubicBezTo>
                  <a:cubicBezTo>
                    <a:pt x="107526" y="26631"/>
                    <a:pt x="107439" y="26558"/>
                    <a:pt x="107337" y="26485"/>
                  </a:cubicBezTo>
                  <a:cubicBezTo>
                    <a:pt x="107293" y="26455"/>
                    <a:pt x="107235" y="26412"/>
                    <a:pt x="107191" y="26383"/>
                  </a:cubicBezTo>
                  <a:lnTo>
                    <a:pt x="107089" y="26324"/>
                  </a:lnTo>
                  <a:lnTo>
                    <a:pt x="106797" y="26164"/>
                  </a:lnTo>
                  <a:cubicBezTo>
                    <a:pt x="106709" y="26091"/>
                    <a:pt x="106666" y="25974"/>
                    <a:pt x="106651" y="25872"/>
                  </a:cubicBezTo>
                  <a:cubicBezTo>
                    <a:pt x="106651" y="25813"/>
                    <a:pt x="106651" y="25755"/>
                    <a:pt x="106651" y="25697"/>
                  </a:cubicBezTo>
                  <a:cubicBezTo>
                    <a:pt x="106636" y="25668"/>
                    <a:pt x="106636" y="25638"/>
                    <a:pt x="106622" y="25609"/>
                  </a:cubicBezTo>
                  <a:cubicBezTo>
                    <a:pt x="106607" y="25536"/>
                    <a:pt x="106578" y="25478"/>
                    <a:pt x="106563" y="25419"/>
                  </a:cubicBezTo>
                  <a:cubicBezTo>
                    <a:pt x="106447" y="25157"/>
                    <a:pt x="106242" y="24938"/>
                    <a:pt x="105980" y="24807"/>
                  </a:cubicBezTo>
                  <a:cubicBezTo>
                    <a:pt x="105921" y="24777"/>
                    <a:pt x="105848" y="24748"/>
                    <a:pt x="105775" y="24734"/>
                  </a:cubicBezTo>
                  <a:lnTo>
                    <a:pt x="105615" y="24690"/>
                  </a:lnTo>
                  <a:lnTo>
                    <a:pt x="105440" y="24646"/>
                  </a:lnTo>
                  <a:lnTo>
                    <a:pt x="105265" y="24588"/>
                  </a:lnTo>
                  <a:lnTo>
                    <a:pt x="105090" y="24515"/>
                  </a:lnTo>
                  <a:cubicBezTo>
                    <a:pt x="104856" y="24369"/>
                    <a:pt x="104652" y="24208"/>
                    <a:pt x="104477" y="24004"/>
                  </a:cubicBezTo>
                  <a:cubicBezTo>
                    <a:pt x="104068" y="23596"/>
                    <a:pt x="103703" y="23026"/>
                    <a:pt x="103149" y="22545"/>
                  </a:cubicBezTo>
                  <a:cubicBezTo>
                    <a:pt x="102843" y="22282"/>
                    <a:pt x="102609" y="22122"/>
                    <a:pt x="102361" y="21932"/>
                  </a:cubicBezTo>
                  <a:cubicBezTo>
                    <a:pt x="102128" y="21728"/>
                    <a:pt x="101879" y="21538"/>
                    <a:pt x="101646" y="21334"/>
                  </a:cubicBezTo>
                  <a:cubicBezTo>
                    <a:pt x="100975" y="20736"/>
                    <a:pt x="100347" y="20108"/>
                    <a:pt x="99720" y="19451"/>
                  </a:cubicBezTo>
                  <a:lnTo>
                    <a:pt x="99253" y="18955"/>
                  </a:lnTo>
                  <a:lnTo>
                    <a:pt x="99034" y="18693"/>
                  </a:lnTo>
                  <a:cubicBezTo>
                    <a:pt x="98947" y="18620"/>
                    <a:pt x="98859" y="18518"/>
                    <a:pt x="98771" y="18430"/>
                  </a:cubicBezTo>
                  <a:cubicBezTo>
                    <a:pt x="98421" y="18094"/>
                    <a:pt x="98056" y="17788"/>
                    <a:pt x="97677" y="17511"/>
                  </a:cubicBezTo>
                  <a:cubicBezTo>
                    <a:pt x="97312" y="17219"/>
                    <a:pt x="96948" y="16956"/>
                    <a:pt x="96626" y="16665"/>
                  </a:cubicBezTo>
                  <a:cubicBezTo>
                    <a:pt x="96466" y="16519"/>
                    <a:pt x="96335" y="16387"/>
                    <a:pt x="96160" y="16227"/>
                  </a:cubicBezTo>
                  <a:lnTo>
                    <a:pt x="95663" y="15731"/>
                  </a:lnTo>
                  <a:cubicBezTo>
                    <a:pt x="94992" y="15089"/>
                    <a:pt x="94306" y="14476"/>
                    <a:pt x="93606" y="13878"/>
                  </a:cubicBezTo>
                  <a:cubicBezTo>
                    <a:pt x="92906" y="13279"/>
                    <a:pt x="92191" y="12696"/>
                    <a:pt x="91490" y="12112"/>
                  </a:cubicBezTo>
                  <a:cubicBezTo>
                    <a:pt x="90790" y="11528"/>
                    <a:pt x="90046" y="10959"/>
                    <a:pt x="89477" y="10376"/>
                  </a:cubicBezTo>
                  <a:cubicBezTo>
                    <a:pt x="89331" y="10230"/>
                    <a:pt x="89199" y="10084"/>
                    <a:pt x="89083" y="9923"/>
                  </a:cubicBezTo>
                  <a:cubicBezTo>
                    <a:pt x="89024" y="9836"/>
                    <a:pt x="88966" y="9763"/>
                    <a:pt x="88908" y="9675"/>
                  </a:cubicBezTo>
                  <a:lnTo>
                    <a:pt x="88747" y="9412"/>
                  </a:lnTo>
                  <a:cubicBezTo>
                    <a:pt x="88630" y="9194"/>
                    <a:pt x="88484" y="8975"/>
                    <a:pt x="88324" y="8770"/>
                  </a:cubicBezTo>
                  <a:cubicBezTo>
                    <a:pt x="88134" y="8522"/>
                    <a:pt x="87915" y="8318"/>
                    <a:pt x="87653" y="8158"/>
                  </a:cubicBezTo>
                  <a:cubicBezTo>
                    <a:pt x="87521" y="8070"/>
                    <a:pt x="87390" y="7997"/>
                    <a:pt x="87259" y="7939"/>
                  </a:cubicBezTo>
                  <a:cubicBezTo>
                    <a:pt x="87127" y="7895"/>
                    <a:pt x="87054" y="7851"/>
                    <a:pt x="86967" y="7807"/>
                  </a:cubicBezTo>
                  <a:cubicBezTo>
                    <a:pt x="86792" y="7720"/>
                    <a:pt x="86617" y="7632"/>
                    <a:pt x="86456" y="7516"/>
                  </a:cubicBezTo>
                  <a:cubicBezTo>
                    <a:pt x="86310" y="7413"/>
                    <a:pt x="86164" y="7297"/>
                    <a:pt x="86033" y="7180"/>
                  </a:cubicBezTo>
                  <a:cubicBezTo>
                    <a:pt x="85975" y="7122"/>
                    <a:pt x="85916" y="7049"/>
                    <a:pt x="85872" y="6990"/>
                  </a:cubicBezTo>
                  <a:lnTo>
                    <a:pt x="85654" y="6713"/>
                  </a:lnTo>
                  <a:cubicBezTo>
                    <a:pt x="84399" y="5093"/>
                    <a:pt x="82881" y="3707"/>
                    <a:pt x="81320" y="2438"/>
                  </a:cubicBezTo>
                  <a:lnTo>
                    <a:pt x="80153" y="1489"/>
                  </a:lnTo>
                  <a:lnTo>
                    <a:pt x="79569" y="1022"/>
                  </a:lnTo>
                  <a:lnTo>
                    <a:pt x="79277" y="789"/>
                  </a:lnTo>
                  <a:cubicBezTo>
                    <a:pt x="79175" y="716"/>
                    <a:pt x="79102" y="643"/>
                    <a:pt x="78956" y="555"/>
                  </a:cubicBezTo>
                  <a:cubicBezTo>
                    <a:pt x="78693" y="351"/>
                    <a:pt x="78402" y="205"/>
                    <a:pt x="78095" y="103"/>
                  </a:cubicBezTo>
                  <a:cubicBezTo>
                    <a:pt x="77884" y="36"/>
                    <a:pt x="77661" y="0"/>
                    <a:pt x="77441" y="0"/>
                  </a:cubicBezTo>
                  <a:close/>
                </a:path>
              </a:pathLst>
            </a:custGeom>
            <a:solidFill>
              <a:srgbClr val="2828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33"/>
            <p:cNvSpPr/>
            <p:nvPr/>
          </p:nvSpPr>
          <p:spPr>
            <a:xfrm>
              <a:off x="1406200" y="238175"/>
              <a:ext cx="3759550" cy="2306900"/>
            </a:xfrm>
            <a:custGeom>
              <a:avLst/>
              <a:gdLst/>
              <a:ahLst/>
              <a:cxnLst/>
              <a:rect l="l" t="t" r="r" b="b"/>
              <a:pathLst>
                <a:path w="150382" h="92276" extrusionOk="0">
                  <a:moveTo>
                    <a:pt x="96039" y="1"/>
                  </a:moveTo>
                  <a:cubicBezTo>
                    <a:pt x="95948" y="1"/>
                    <a:pt x="95857" y="5"/>
                    <a:pt x="95765" y="13"/>
                  </a:cubicBezTo>
                  <a:cubicBezTo>
                    <a:pt x="95444" y="56"/>
                    <a:pt x="95123" y="144"/>
                    <a:pt x="94817" y="275"/>
                  </a:cubicBezTo>
                  <a:cubicBezTo>
                    <a:pt x="94569" y="377"/>
                    <a:pt x="94321" y="509"/>
                    <a:pt x="94087" y="655"/>
                  </a:cubicBezTo>
                  <a:cubicBezTo>
                    <a:pt x="93708" y="917"/>
                    <a:pt x="93329" y="1195"/>
                    <a:pt x="92978" y="1486"/>
                  </a:cubicBezTo>
                  <a:cubicBezTo>
                    <a:pt x="91578" y="2639"/>
                    <a:pt x="90498" y="3923"/>
                    <a:pt x="89316" y="4930"/>
                  </a:cubicBezTo>
                  <a:cubicBezTo>
                    <a:pt x="88003" y="6024"/>
                    <a:pt x="86777" y="7221"/>
                    <a:pt x="85595" y="8417"/>
                  </a:cubicBezTo>
                  <a:lnTo>
                    <a:pt x="83888" y="10168"/>
                  </a:lnTo>
                  <a:cubicBezTo>
                    <a:pt x="83348" y="10723"/>
                    <a:pt x="82764" y="11248"/>
                    <a:pt x="82181" y="11773"/>
                  </a:cubicBezTo>
                  <a:cubicBezTo>
                    <a:pt x="80999" y="12839"/>
                    <a:pt x="79715" y="13860"/>
                    <a:pt x="78474" y="15013"/>
                  </a:cubicBezTo>
                  <a:cubicBezTo>
                    <a:pt x="77249" y="16165"/>
                    <a:pt x="76169" y="17318"/>
                    <a:pt x="74972" y="18194"/>
                  </a:cubicBezTo>
                  <a:cubicBezTo>
                    <a:pt x="73542" y="19230"/>
                    <a:pt x="72390" y="20455"/>
                    <a:pt x="71222" y="21477"/>
                  </a:cubicBezTo>
                  <a:cubicBezTo>
                    <a:pt x="69938" y="22615"/>
                    <a:pt x="68858" y="23855"/>
                    <a:pt x="67720" y="24906"/>
                  </a:cubicBezTo>
                  <a:cubicBezTo>
                    <a:pt x="67166" y="25431"/>
                    <a:pt x="66568" y="25913"/>
                    <a:pt x="65940" y="26336"/>
                  </a:cubicBezTo>
                  <a:cubicBezTo>
                    <a:pt x="65517" y="26657"/>
                    <a:pt x="65138" y="27051"/>
                    <a:pt x="64846" y="27518"/>
                  </a:cubicBezTo>
                  <a:cubicBezTo>
                    <a:pt x="64656" y="27824"/>
                    <a:pt x="64452" y="28131"/>
                    <a:pt x="64233" y="28422"/>
                  </a:cubicBezTo>
                  <a:cubicBezTo>
                    <a:pt x="64160" y="28495"/>
                    <a:pt x="64072" y="28583"/>
                    <a:pt x="63985" y="28641"/>
                  </a:cubicBezTo>
                  <a:cubicBezTo>
                    <a:pt x="63956" y="28671"/>
                    <a:pt x="63912" y="28700"/>
                    <a:pt x="63868" y="28714"/>
                  </a:cubicBezTo>
                  <a:lnTo>
                    <a:pt x="63839" y="28729"/>
                  </a:lnTo>
                  <a:cubicBezTo>
                    <a:pt x="63810" y="28743"/>
                    <a:pt x="63795" y="28758"/>
                    <a:pt x="63781" y="28758"/>
                  </a:cubicBezTo>
                  <a:lnTo>
                    <a:pt x="63605" y="28846"/>
                  </a:lnTo>
                  <a:cubicBezTo>
                    <a:pt x="63139" y="29064"/>
                    <a:pt x="62715" y="29356"/>
                    <a:pt x="62336" y="29707"/>
                  </a:cubicBezTo>
                  <a:cubicBezTo>
                    <a:pt x="61636" y="30349"/>
                    <a:pt x="61169" y="30991"/>
                    <a:pt x="60629" y="31501"/>
                  </a:cubicBezTo>
                  <a:lnTo>
                    <a:pt x="57112" y="34828"/>
                  </a:lnTo>
                  <a:lnTo>
                    <a:pt x="56135" y="35733"/>
                  </a:lnTo>
                  <a:cubicBezTo>
                    <a:pt x="55799" y="36054"/>
                    <a:pt x="55463" y="36375"/>
                    <a:pt x="55142" y="36696"/>
                  </a:cubicBezTo>
                  <a:lnTo>
                    <a:pt x="53231" y="38593"/>
                  </a:lnTo>
                  <a:cubicBezTo>
                    <a:pt x="52924" y="38914"/>
                    <a:pt x="52603" y="39220"/>
                    <a:pt x="52282" y="39512"/>
                  </a:cubicBezTo>
                  <a:lnTo>
                    <a:pt x="51815" y="39950"/>
                  </a:lnTo>
                  <a:lnTo>
                    <a:pt x="51305" y="40402"/>
                  </a:lnTo>
                  <a:cubicBezTo>
                    <a:pt x="50619" y="41015"/>
                    <a:pt x="49962" y="41628"/>
                    <a:pt x="49306" y="42255"/>
                  </a:cubicBezTo>
                  <a:lnTo>
                    <a:pt x="45468" y="46005"/>
                  </a:lnTo>
                  <a:cubicBezTo>
                    <a:pt x="44855" y="46574"/>
                    <a:pt x="44111" y="47114"/>
                    <a:pt x="43411" y="47902"/>
                  </a:cubicBezTo>
                  <a:cubicBezTo>
                    <a:pt x="43323" y="48004"/>
                    <a:pt x="43236" y="48107"/>
                    <a:pt x="43163" y="48223"/>
                  </a:cubicBezTo>
                  <a:lnTo>
                    <a:pt x="42944" y="48530"/>
                  </a:lnTo>
                  <a:cubicBezTo>
                    <a:pt x="42827" y="48705"/>
                    <a:pt x="42710" y="48880"/>
                    <a:pt x="42579" y="49040"/>
                  </a:cubicBezTo>
                  <a:cubicBezTo>
                    <a:pt x="42331" y="49376"/>
                    <a:pt x="42054" y="49697"/>
                    <a:pt x="41776" y="50003"/>
                  </a:cubicBezTo>
                  <a:cubicBezTo>
                    <a:pt x="40638" y="51258"/>
                    <a:pt x="39281" y="52353"/>
                    <a:pt x="37924" y="53535"/>
                  </a:cubicBezTo>
                  <a:cubicBezTo>
                    <a:pt x="37589" y="53841"/>
                    <a:pt x="37238" y="54147"/>
                    <a:pt x="36917" y="54468"/>
                  </a:cubicBezTo>
                  <a:lnTo>
                    <a:pt x="35954" y="55388"/>
                  </a:lnTo>
                  <a:cubicBezTo>
                    <a:pt x="35312" y="56015"/>
                    <a:pt x="34685" y="56628"/>
                    <a:pt x="34043" y="57212"/>
                  </a:cubicBezTo>
                  <a:cubicBezTo>
                    <a:pt x="33401" y="57810"/>
                    <a:pt x="32759" y="58379"/>
                    <a:pt x="32088" y="58933"/>
                  </a:cubicBezTo>
                  <a:lnTo>
                    <a:pt x="31577" y="59342"/>
                  </a:lnTo>
                  <a:cubicBezTo>
                    <a:pt x="31402" y="59488"/>
                    <a:pt x="31212" y="59634"/>
                    <a:pt x="31037" y="59794"/>
                  </a:cubicBezTo>
                  <a:cubicBezTo>
                    <a:pt x="30672" y="60101"/>
                    <a:pt x="30337" y="60407"/>
                    <a:pt x="30016" y="60728"/>
                  </a:cubicBezTo>
                  <a:cubicBezTo>
                    <a:pt x="29359" y="61370"/>
                    <a:pt x="28732" y="62012"/>
                    <a:pt x="28119" y="62611"/>
                  </a:cubicBezTo>
                  <a:cubicBezTo>
                    <a:pt x="27520" y="63209"/>
                    <a:pt x="26864" y="63792"/>
                    <a:pt x="26193" y="64391"/>
                  </a:cubicBezTo>
                  <a:cubicBezTo>
                    <a:pt x="25536" y="64974"/>
                    <a:pt x="24865" y="65573"/>
                    <a:pt x="24208" y="66215"/>
                  </a:cubicBezTo>
                  <a:cubicBezTo>
                    <a:pt x="23887" y="66521"/>
                    <a:pt x="23551" y="66857"/>
                    <a:pt x="23245" y="67192"/>
                  </a:cubicBezTo>
                  <a:cubicBezTo>
                    <a:pt x="23085" y="67367"/>
                    <a:pt x="22924" y="67543"/>
                    <a:pt x="22778" y="67718"/>
                  </a:cubicBezTo>
                  <a:lnTo>
                    <a:pt x="22355" y="68214"/>
                  </a:lnTo>
                  <a:lnTo>
                    <a:pt x="21450" y="69206"/>
                  </a:lnTo>
                  <a:cubicBezTo>
                    <a:pt x="21304" y="69366"/>
                    <a:pt x="21144" y="69556"/>
                    <a:pt x="20998" y="69746"/>
                  </a:cubicBezTo>
                  <a:cubicBezTo>
                    <a:pt x="20852" y="69936"/>
                    <a:pt x="20692" y="70169"/>
                    <a:pt x="20575" y="70330"/>
                  </a:cubicBezTo>
                  <a:cubicBezTo>
                    <a:pt x="20079" y="71015"/>
                    <a:pt x="19553" y="71687"/>
                    <a:pt x="18984" y="72343"/>
                  </a:cubicBezTo>
                  <a:cubicBezTo>
                    <a:pt x="17846" y="73656"/>
                    <a:pt x="16620" y="74970"/>
                    <a:pt x="15482" y="76370"/>
                  </a:cubicBezTo>
                  <a:cubicBezTo>
                    <a:pt x="14476" y="77611"/>
                    <a:pt x="12987" y="78632"/>
                    <a:pt x="11718" y="80106"/>
                  </a:cubicBezTo>
                  <a:cubicBezTo>
                    <a:pt x="11601" y="80237"/>
                    <a:pt x="11470" y="80398"/>
                    <a:pt x="11353" y="80558"/>
                  </a:cubicBezTo>
                  <a:lnTo>
                    <a:pt x="11032" y="80981"/>
                  </a:lnTo>
                  <a:lnTo>
                    <a:pt x="10390" y="81813"/>
                  </a:lnTo>
                  <a:cubicBezTo>
                    <a:pt x="9981" y="82338"/>
                    <a:pt x="9544" y="82849"/>
                    <a:pt x="9077" y="83331"/>
                  </a:cubicBezTo>
                  <a:cubicBezTo>
                    <a:pt x="8974" y="83447"/>
                    <a:pt x="8858" y="83564"/>
                    <a:pt x="8741" y="83681"/>
                  </a:cubicBezTo>
                  <a:lnTo>
                    <a:pt x="8347" y="84046"/>
                  </a:lnTo>
                  <a:lnTo>
                    <a:pt x="7574" y="84775"/>
                  </a:lnTo>
                  <a:cubicBezTo>
                    <a:pt x="7063" y="85271"/>
                    <a:pt x="6538" y="85753"/>
                    <a:pt x="6027" y="86249"/>
                  </a:cubicBezTo>
                  <a:cubicBezTo>
                    <a:pt x="5006" y="87270"/>
                    <a:pt x="4043" y="88292"/>
                    <a:pt x="3065" y="89269"/>
                  </a:cubicBezTo>
                  <a:cubicBezTo>
                    <a:pt x="2817" y="89517"/>
                    <a:pt x="2569" y="89766"/>
                    <a:pt x="2306" y="89999"/>
                  </a:cubicBezTo>
                  <a:lnTo>
                    <a:pt x="1533" y="90729"/>
                  </a:lnTo>
                  <a:cubicBezTo>
                    <a:pt x="1007" y="91239"/>
                    <a:pt x="497" y="91765"/>
                    <a:pt x="1" y="92275"/>
                  </a:cubicBezTo>
                  <a:cubicBezTo>
                    <a:pt x="409" y="91896"/>
                    <a:pt x="818" y="91502"/>
                    <a:pt x="1241" y="91123"/>
                  </a:cubicBezTo>
                  <a:lnTo>
                    <a:pt x="1898" y="90553"/>
                  </a:lnTo>
                  <a:cubicBezTo>
                    <a:pt x="2116" y="90378"/>
                    <a:pt x="2306" y="90189"/>
                    <a:pt x="2510" y="90014"/>
                  </a:cubicBezTo>
                  <a:cubicBezTo>
                    <a:pt x="3634" y="88963"/>
                    <a:pt x="4699" y="87839"/>
                    <a:pt x="5823" y="86730"/>
                  </a:cubicBezTo>
                  <a:cubicBezTo>
                    <a:pt x="6377" y="86161"/>
                    <a:pt x="6961" y="85651"/>
                    <a:pt x="7530" y="85096"/>
                  </a:cubicBezTo>
                  <a:lnTo>
                    <a:pt x="8405" y="84294"/>
                  </a:lnTo>
                  <a:lnTo>
                    <a:pt x="8829" y="83871"/>
                  </a:lnTo>
                  <a:cubicBezTo>
                    <a:pt x="8960" y="83754"/>
                    <a:pt x="9091" y="83637"/>
                    <a:pt x="9223" y="83491"/>
                  </a:cubicBezTo>
                  <a:cubicBezTo>
                    <a:pt x="9748" y="82951"/>
                    <a:pt x="10244" y="82382"/>
                    <a:pt x="10696" y="81799"/>
                  </a:cubicBezTo>
                  <a:lnTo>
                    <a:pt x="11411" y="80879"/>
                  </a:lnTo>
                  <a:cubicBezTo>
                    <a:pt x="11659" y="80544"/>
                    <a:pt x="11922" y="80237"/>
                    <a:pt x="12214" y="79931"/>
                  </a:cubicBezTo>
                  <a:cubicBezTo>
                    <a:pt x="13352" y="78720"/>
                    <a:pt x="14621" y="77800"/>
                    <a:pt x="15570" y="76706"/>
                  </a:cubicBezTo>
                  <a:lnTo>
                    <a:pt x="16329" y="75801"/>
                  </a:lnTo>
                  <a:lnTo>
                    <a:pt x="17102" y="74911"/>
                  </a:lnTo>
                  <a:lnTo>
                    <a:pt x="18678" y="73175"/>
                  </a:lnTo>
                  <a:cubicBezTo>
                    <a:pt x="19189" y="72606"/>
                    <a:pt x="19699" y="72022"/>
                    <a:pt x="20166" y="71424"/>
                  </a:cubicBezTo>
                  <a:cubicBezTo>
                    <a:pt x="20400" y="71117"/>
                    <a:pt x="20633" y="70811"/>
                    <a:pt x="20852" y="70505"/>
                  </a:cubicBezTo>
                  <a:cubicBezTo>
                    <a:pt x="20954" y="70359"/>
                    <a:pt x="21086" y="70184"/>
                    <a:pt x="21217" y="70009"/>
                  </a:cubicBezTo>
                  <a:cubicBezTo>
                    <a:pt x="21348" y="69848"/>
                    <a:pt x="21479" y="69687"/>
                    <a:pt x="21611" y="69527"/>
                  </a:cubicBezTo>
                  <a:cubicBezTo>
                    <a:pt x="21873" y="69221"/>
                    <a:pt x="22136" y="68943"/>
                    <a:pt x="22413" y="68651"/>
                  </a:cubicBezTo>
                  <a:cubicBezTo>
                    <a:pt x="22676" y="68360"/>
                    <a:pt x="22909" y="68097"/>
                    <a:pt x="23172" y="67776"/>
                  </a:cubicBezTo>
                  <a:cubicBezTo>
                    <a:pt x="23712" y="67178"/>
                    <a:pt x="24281" y="66623"/>
                    <a:pt x="24865" y="66069"/>
                  </a:cubicBezTo>
                  <a:cubicBezTo>
                    <a:pt x="26017" y="64989"/>
                    <a:pt x="27229" y="63997"/>
                    <a:pt x="28323" y="62932"/>
                  </a:cubicBezTo>
                  <a:cubicBezTo>
                    <a:pt x="29534" y="61779"/>
                    <a:pt x="30731" y="60466"/>
                    <a:pt x="32131" y="59415"/>
                  </a:cubicBezTo>
                  <a:cubicBezTo>
                    <a:pt x="33445" y="58379"/>
                    <a:pt x="34685" y="57212"/>
                    <a:pt x="35911" y="56030"/>
                  </a:cubicBezTo>
                  <a:cubicBezTo>
                    <a:pt x="36523" y="55446"/>
                    <a:pt x="37136" y="54848"/>
                    <a:pt x="37778" y="54264"/>
                  </a:cubicBezTo>
                  <a:cubicBezTo>
                    <a:pt x="38420" y="53681"/>
                    <a:pt x="39077" y="53126"/>
                    <a:pt x="39734" y="52572"/>
                  </a:cubicBezTo>
                  <a:cubicBezTo>
                    <a:pt x="41018" y="51477"/>
                    <a:pt x="42273" y="50339"/>
                    <a:pt x="43221" y="48997"/>
                  </a:cubicBezTo>
                  <a:lnTo>
                    <a:pt x="43425" y="48705"/>
                  </a:lnTo>
                  <a:cubicBezTo>
                    <a:pt x="43498" y="48573"/>
                    <a:pt x="43586" y="48457"/>
                    <a:pt x="43688" y="48340"/>
                  </a:cubicBezTo>
                  <a:cubicBezTo>
                    <a:pt x="43863" y="48107"/>
                    <a:pt x="44067" y="47888"/>
                    <a:pt x="44272" y="47683"/>
                  </a:cubicBezTo>
                  <a:cubicBezTo>
                    <a:pt x="44461" y="47494"/>
                    <a:pt x="44651" y="47333"/>
                    <a:pt x="44768" y="47216"/>
                  </a:cubicBezTo>
                  <a:cubicBezTo>
                    <a:pt x="44899" y="47100"/>
                    <a:pt x="44987" y="47041"/>
                    <a:pt x="44987" y="47041"/>
                  </a:cubicBezTo>
                  <a:cubicBezTo>
                    <a:pt x="45264" y="47027"/>
                    <a:pt x="45731" y="46735"/>
                    <a:pt x="46256" y="46268"/>
                  </a:cubicBezTo>
                  <a:cubicBezTo>
                    <a:pt x="46781" y="45801"/>
                    <a:pt x="47380" y="45188"/>
                    <a:pt x="47963" y="44605"/>
                  </a:cubicBezTo>
                  <a:cubicBezTo>
                    <a:pt x="48766" y="43787"/>
                    <a:pt x="49597" y="42985"/>
                    <a:pt x="50429" y="42182"/>
                  </a:cubicBezTo>
                  <a:cubicBezTo>
                    <a:pt x="50852" y="41788"/>
                    <a:pt x="51276" y="41394"/>
                    <a:pt x="51699" y="41000"/>
                  </a:cubicBezTo>
                  <a:cubicBezTo>
                    <a:pt x="52136" y="40606"/>
                    <a:pt x="52574" y="40242"/>
                    <a:pt x="52983" y="39848"/>
                  </a:cubicBezTo>
                  <a:cubicBezTo>
                    <a:pt x="53785" y="39089"/>
                    <a:pt x="54573" y="38272"/>
                    <a:pt x="55376" y="37484"/>
                  </a:cubicBezTo>
                  <a:cubicBezTo>
                    <a:pt x="55770" y="37075"/>
                    <a:pt x="56178" y="36681"/>
                    <a:pt x="56601" y="36302"/>
                  </a:cubicBezTo>
                  <a:lnTo>
                    <a:pt x="57827" y="35135"/>
                  </a:lnTo>
                  <a:lnTo>
                    <a:pt x="60249" y="32800"/>
                  </a:lnTo>
                  <a:cubicBezTo>
                    <a:pt x="60658" y="32406"/>
                    <a:pt x="61066" y="32041"/>
                    <a:pt x="61446" y="31633"/>
                  </a:cubicBezTo>
                  <a:cubicBezTo>
                    <a:pt x="61811" y="31239"/>
                    <a:pt x="62161" y="30801"/>
                    <a:pt x="62569" y="30392"/>
                  </a:cubicBezTo>
                  <a:cubicBezTo>
                    <a:pt x="62847" y="30100"/>
                    <a:pt x="63153" y="29838"/>
                    <a:pt x="63489" y="29619"/>
                  </a:cubicBezTo>
                  <a:cubicBezTo>
                    <a:pt x="63649" y="29517"/>
                    <a:pt x="63839" y="29415"/>
                    <a:pt x="64029" y="29327"/>
                  </a:cubicBezTo>
                  <a:cubicBezTo>
                    <a:pt x="64160" y="29269"/>
                    <a:pt x="64277" y="29196"/>
                    <a:pt x="64393" y="29108"/>
                  </a:cubicBezTo>
                  <a:cubicBezTo>
                    <a:pt x="64860" y="28743"/>
                    <a:pt x="65123" y="28072"/>
                    <a:pt x="65648" y="27416"/>
                  </a:cubicBezTo>
                  <a:cubicBezTo>
                    <a:pt x="65780" y="27241"/>
                    <a:pt x="65940" y="27095"/>
                    <a:pt x="66101" y="26949"/>
                  </a:cubicBezTo>
                  <a:lnTo>
                    <a:pt x="66363" y="26759"/>
                  </a:lnTo>
                  <a:lnTo>
                    <a:pt x="66582" y="26598"/>
                  </a:lnTo>
                  <a:cubicBezTo>
                    <a:pt x="66859" y="26394"/>
                    <a:pt x="67137" y="26175"/>
                    <a:pt x="67414" y="25942"/>
                  </a:cubicBezTo>
                  <a:cubicBezTo>
                    <a:pt x="67954" y="25475"/>
                    <a:pt x="68479" y="24979"/>
                    <a:pt x="68990" y="24454"/>
                  </a:cubicBezTo>
                  <a:lnTo>
                    <a:pt x="70551" y="22878"/>
                  </a:lnTo>
                  <a:cubicBezTo>
                    <a:pt x="71076" y="22338"/>
                    <a:pt x="71645" y="21842"/>
                    <a:pt x="72185" y="21346"/>
                  </a:cubicBezTo>
                  <a:cubicBezTo>
                    <a:pt x="72740" y="20849"/>
                    <a:pt x="73265" y="20339"/>
                    <a:pt x="73834" y="19843"/>
                  </a:cubicBezTo>
                  <a:cubicBezTo>
                    <a:pt x="74111" y="19595"/>
                    <a:pt x="74403" y="19346"/>
                    <a:pt x="74695" y="19113"/>
                  </a:cubicBezTo>
                  <a:cubicBezTo>
                    <a:pt x="74987" y="18865"/>
                    <a:pt x="75322" y="18631"/>
                    <a:pt x="75585" y="18427"/>
                  </a:cubicBezTo>
                  <a:cubicBezTo>
                    <a:pt x="76709" y="17566"/>
                    <a:pt x="77716" y="16501"/>
                    <a:pt x="78824" y="15480"/>
                  </a:cubicBezTo>
                  <a:cubicBezTo>
                    <a:pt x="79919" y="14444"/>
                    <a:pt x="81072" y="13510"/>
                    <a:pt x="82181" y="12547"/>
                  </a:cubicBezTo>
                  <a:cubicBezTo>
                    <a:pt x="82735" y="12065"/>
                    <a:pt x="83290" y="11569"/>
                    <a:pt x="83800" y="11073"/>
                  </a:cubicBezTo>
                  <a:cubicBezTo>
                    <a:pt x="84311" y="10577"/>
                    <a:pt x="84822" y="10037"/>
                    <a:pt x="85332" y="9512"/>
                  </a:cubicBezTo>
                  <a:cubicBezTo>
                    <a:pt x="86368" y="8447"/>
                    <a:pt x="87419" y="7381"/>
                    <a:pt x="88513" y="6375"/>
                  </a:cubicBezTo>
                  <a:cubicBezTo>
                    <a:pt x="88747" y="6156"/>
                    <a:pt x="88980" y="5951"/>
                    <a:pt x="89228" y="5733"/>
                  </a:cubicBezTo>
                  <a:lnTo>
                    <a:pt x="89929" y="5134"/>
                  </a:lnTo>
                  <a:cubicBezTo>
                    <a:pt x="90381" y="4711"/>
                    <a:pt x="90819" y="4288"/>
                    <a:pt x="91257" y="3850"/>
                  </a:cubicBezTo>
                  <a:cubicBezTo>
                    <a:pt x="92147" y="2975"/>
                    <a:pt x="93051" y="2055"/>
                    <a:pt x="94131" y="1282"/>
                  </a:cubicBezTo>
                  <a:cubicBezTo>
                    <a:pt x="94613" y="917"/>
                    <a:pt x="95182" y="669"/>
                    <a:pt x="95780" y="552"/>
                  </a:cubicBezTo>
                  <a:cubicBezTo>
                    <a:pt x="95879" y="539"/>
                    <a:pt x="95981" y="532"/>
                    <a:pt x="96085" y="532"/>
                  </a:cubicBezTo>
                  <a:cubicBezTo>
                    <a:pt x="96315" y="532"/>
                    <a:pt x="96551" y="565"/>
                    <a:pt x="96772" y="625"/>
                  </a:cubicBezTo>
                  <a:cubicBezTo>
                    <a:pt x="97079" y="728"/>
                    <a:pt x="97370" y="888"/>
                    <a:pt x="97633" y="1078"/>
                  </a:cubicBezTo>
                  <a:cubicBezTo>
                    <a:pt x="97779" y="1180"/>
                    <a:pt x="97852" y="1238"/>
                    <a:pt x="97954" y="1326"/>
                  </a:cubicBezTo>
                  <a:lnTo>
                    <a:pt x="98246" y="1559"/>
                  </a:lnTo>
                  <a:lnTo>
                    <a:pt x="98844" y="2026"/>
                  </a:lnTo>
                  <a:lnTo>
                    <a:pt x="100011" y="2960"/>
                  </a:lnTo>
                  <a:cubicBezTo>
                    <a:pt x="101558" y="4244"/>
                    <a:pt x="103076" y="5616"/>
                    <a:pt x="104345" y="7250"/>
                  </a:cubicBezTo>
                  <a:lnTo>
                    <a:pt x="104535" y="7527"/>
                  </a:lnTo>
                  <a:cubicBezTo>
                    <a:pt x="104593" y="7586"/>
                    <a:pt x="104652" y="7644"/>
                    <a:pt x="104710" y="7702"/>
                  </a:cubicBezTo>
                  <a:cubicBezTo>
                    <a:pt x="104841" y="7834"/>
                    <a:pt x="104987" y="7950"/>
                    <a:pt x="105133" y="8053"/>
                  </a:cubicBezTo>
                  <a:cubicBezTo>
                    <a:pt x="105294" y="8155"/>
                    <a:pt x="105469" y="8257"/>
                    <a:pt x="105644" y="8344"/>
                  </a:cubicBezTo>
                  <a:cubicBezTo>
                    <a:pt x="105746" y="8388"/>
                    <a:pt x="105819" y="8417"/>
                    <a:pt x="105936" y="8461"/>
                  </a:cubicBezTo>
                  <a:cubicBezTo>
                    <a:pt x="106067" y="8534"/>
                    <a:pt x="106198" y="8607"/>
                    <a:pt x="106330" y="8680"/>
                  </a:cubicBezTo>
                  <a:cubicBezTo>
                    <a:pt x="106592" y="8855"/>
                    <a:pt x="106811" y="9059"/>
                    <a:pt x="107001" y="9307"/>
                  </a:cubicBezTo>
                  <a:cubicBezTo>
                    <a:pt x="107161" y="9512"/>
                    <a:pt x="107293" y="9731"/>
                    <a:pt x="107424" y="9964"/>
                  </a:cubicBezTo>
                  <a:lnTo>
                    <a:pt x="107585" y="10227"/>
                  </a:lnTo>
                  <a:cubicBezTo>
                    <a:pt x="107643" y="10314"/>
                    <a:pt x="107687" y="10387"/>
                    <a:pt x="107745" y="10460"/>
                  </a:cubicBezTo>
                  <a:cubicBezTo>
                    <a:pt x="107876" y="10621"/>
                    <a:pt x="108008" y="10781"/>
                    <a:pt x="108154" y="10927"/>
                  </a:cubicBezTo>
                  <a:cubicBezTo>
                    <a:pt x="108723" y="11511"/>
                    <a:pt x="109467" y="12080"/>
                    <a:pt x="110167" y="12664"/>
                  </a:cubicBezTo>
                  <a:cubicBezTo>
                    <a:pt x="110868" y="13233"/>
                    <a:pt x="111583" y="13816"/>
                    <a:pt x="112283" y="14429"/>
                  </a:cubicBezTo>
                  <a:cubicBezTo>
                    <a:pt x="112983" y="15027"/>
                    <a:pt x="113669" y="15640"/>
                    <a:pt x="114340" y="16282"/>
                  </a:cubicBezTo>
                  <a:lnTo>
                    <a:pt x="114837" y="16764"/>
                  </a:lnTo>
                  <a:cubicBezTo>
                    <a:pt x="115012" y="16939"/>
                    <a:pt x="115143" y="17070"/>
                    <a:pt x="115303" y="17216"/>
                  </a:cubicBezTo>
                  <a:cubicBezTo>
                    <a:pt x="115625" y="17508"/>
                    <a:pt x="115989" y="17771"/>
                    <a:pt x="116354" y="18048"/>
                  </a:cubicBezTo>
                  <a:cubicBezTo>
                    <a:pt x="116733" y="18340"/>
                    <a:pt x="117098" y="18646"/>
                    <a:pt x="117448" y="18982"/>
                  </a:cubicBezTo>
                  <a:cubicBezTo>
                    <a:pt x="117536" y="19069"/>
                    <a:pt x="117624" y="19157"/>
                    <a:pt x="117697" y="19244"/>
                  </a:cubicBezTo>
                  <a:lnTo>
                    <a:pt x="117930" y="19492"/>
                  </a:lnTo>
                  <a:lnTo>
                    <a:pt x="118397" y="19988"/>
                  </a:lnTo>
                  <a:cubicBezTo>
                    <a:pt x="119010" y="20660"/>
                    <a:pt x="119652" y="21287"/>
                    <a:pt x="120323" y="21885"/>
                  </a:cubicBezTo>
                  <a:cubicBezTo>
                    <a:pt x="120556" y="22090"/>
                    <a:pt x="120805" y="22279"/>
                    <a:pt x="121038" y="22484"/>
                  </a:cubicBezTo>
                  <a:cubicBezTo>
                    <a:pt x="121286" y="22673"/>
                    <a:pt x="121520" y="22834"/>
                    <a:pt x="121826" y="23082"/>
                  </a:cubicBezTo>
                  <a:cubicBezTo>
                    <a:pt x="122380" y="23578"/>
                    <a:pt x="122745" y="24147"/>
                    <a:pt x="123139" y="24556"/>
                  </a:cubicBezTo>
                  <a:cubicBezTo>
                    <a:pt x="123329" y="24760"/>
                    <a:pt x="123533" y="24920"/>
                    <a:pt x="123767" y="25052"/>
                  </a:cubicBezTo>
                  <a:lnTo>
                    <a:pt x="123942" y="25139"/>
                  </a:lnTo>
                  <a:lnTo>
                    <a:pt x="124102" y="25198"/>
                  </a:lnTo>
                  <a:lnTo>
                    <a:pt x="124292" y="25241"/>
                  </a:lnTo>
                  <a:lnTo>
                    <a:pt x="124452" y="25285"/>
                  </a:lnTo>
                  <a:cubicBezTo>
                    <a:pt x="124525" y="25300"/>
                    <a:pt x="124584" y="25329"/>
                    <a:pt x="124657" y="25358"/>
                  </a:cubicBezTo>
                  <a:cubicBezTo>
                    <a:pt x="124905" y="25490"/>
                    <a:pt x="125109" y="25708"/>
                    <a:pt x="125226" y="25971"/>
                  </a:cubicBezTo>
                  <a:cubicBezTo>
                    <a:pt x="125255" y="26029"/>
                    <a:pt x="125284" y="26088"/>
                    <a:pt x="125299" y="26146"/>
                  </a:cubicBezTo>
                  <a:cubicBezTo>
                    <a:pt x="125299" y="26190"/>
                    <a:pt x="125313" y="26219"/>
                    <a:pt x="125313" y="26248"/>
                  </a:cubicBezTo>
                  <a:cubicBezTo>
                    <a:pt x="125328" y="26307"/>
                    <a:pt x="125328" y="26365"/>
                    <a:pt x="125328" y="26409"/>
                  </a:cubicBezTo>
                  <a:cubicBezTo>
                    <a:pt x="125328" y="26526"/>
                    <a:pt x="125386" y="26628"/>
                    <a:pt x="125474" y="26701"/>
                  </a:cubicBezTo>
                  <a:lnTo>
                    <a:pt x="125766" y="26876"/>
                  </a:lnTo>
                  <a:lnTo>
                    <a:pt x="125868" y="26934"/>
                  </a:lnTo>
                  <a:cubicBezTo>
                    <a:pt x="125912" y="26963"/>
                    <a:pt x="125955" y="27007"/>
                    <a:pt x="126014" y="27036"/>
                  </a:cubicBezTo>
                  <a:cubicBezTo>
                    <a:pt x="126116" y="27109"/>
                    <a:pt x="126203" y="27182"/>
                    <a:pt x="126291" y="27255"/>
                  </a:cubicBezTo>
                  <a:cubicBezTo>
                    <a:pt x="126481" y="27401"/>
                    <a:pt x="126656" y="27562"/>
                    <a:pt x="126816" y="27722"/>
                  </a:cubicBezTo>
                  <a:cubicBezTo>
                    <a:pt x="127560" y="28466"/>
                    <a:pt x="128144" y="29269"/>
                    <a:pt x="128830" y="29852"/>
                  </a:cubicBezTo>
                  <a:cubicBezTo>
                    <a:pt x="129151" y="30115"/>
                    <a:pt x="129603" y="30407"/>
                    <a:pt x="129997" y="30728"/>
                  </a:cubicBezTo>
                  <a:cubicBezTo>
                    <a:pt x="130391" y="31034"/>
                    <a:pt x="130785" y="31355"/>
                    <a:pt x="131150" y="31706"/>
                  </a:cubicBezTo>
                  <a:cubicBezTo>
                    <a:pt x="132609" y="33063"/>
                    <a:pt x="133849" y="34536"/>
                    <a:pt x="135279" y="35762"/>
                  </a:cubicBezTo>
                  <a:cubicBezTo>
                    <a:pt x="136024" y="36404"/>
                    <a:pt x="136709" y="37075"/>
                    <a:pt x="137424" y="37674"/>
                  </a:cubicBezTo>
                  <a:cubicBezTo>
                    <a:pt x="137789" y="37965"/>
                    <a:pt x="138154" y="38257"/>
                    <a:pt x="138519" y="38520"/>
                  </a:cubicBezTo>
                  <a:lnTo>
                    <a:pt x="139117" y="38928"/>
                  </a:lnTo>
                  <a:cubicBezTo>
                    <a:pt x="139321" y="39074"/>
                    <a:pt x="139526" y="39235"/>
                    <a:pt x="139730" y="39395"/>
                  </a:cubicBezTo>
                  <a:cubicBezTo>
                    <a:pt x="140459" y="40037"/>
                    <a:pt x="141145" y="40723"/>
                    <a:pt x="141816" y="41453"/>
                  </a:cubicBezTo>
                  <a:cubicBezTo>
                    <a:pt x="142137" y="41803"/>
                    <a:pt x="142458" y="42139"/>
                    <a:pt x="142779" y="42445"/>
                  </a:cubicBezTo>
                  <a:lnTo>
                    <a:pt x="143830" y="43423"/>
                  </a:lnTo>
                  <a:cubicBezTo>
                    <a:pt x="144355" y="43962"/>
                    <a:pt x="144895" y="44459"/>
                    <a:pt x="145435" y="44940"/>
                  </a:cubicBezTo>
                  <a:cubicBezTo>
                    <a:pt x="145712" y="45174"/>
                    <a:pt x="145975" y="45407"/>
                    <a:pt x="146267" y="45626"/>
                  </a:cubicBezTo>
                  <a:lnTo>
                    <a:pt x="146705" y="45962"/>
                  </a:lnTo>
                  <a:cubicBezTo>
                    <a:pt x="146880" y="46107"/>
                    <a:pt x="147055" y="46239"/>
                    <a:pt x="147215" y="46399"/>
                  </a:cubicBezTo>
                  <a:cubicBezTo>
                    <a:pt x="147828" y="46998"/>
                    <a:pt x="148266" y="47581"/>
                    <a:pt x="148762" y="48048"/>
                  </a:cubicBezTo>
                  <a:cubicBezTo>
                    <a:pt x="149287" y="48559"/>
                    <a:pt x="149827" y="49055"/>
                    <a:pt x="150382" y="49536"/>
                  </a:cubicBezTo>
                  <a:cubicBezTo>
                    <a:pt x="149842" y="49040"/>
                    <a:pt x="149331" y="48530"/>
                    <a:pt x="148835" y="48004"/>
                  </a:cubicBezTo>
                  <a:cubicBezTo>
                    <a:pt x="148704" y="47873"/>
                    <a:pt x="148602" y="47756"/>
                    <a:pt x="148499" y="47625"/>
                  </a:cubicBezTo>
                  <a:lnTo>
                    <a:pt x="148149" y="47216"/>
                  </a:lnTo>
                  <a:cubicBezTo>
                    <a:pt x="147916" y="46939"/>
                    <a:pt x="147668" y="46633"/>
                    <a:pt x="147376" y="46326"/>
                  </a:cubicBezTo>
                  <a:cubicBezTo>
                    <a:pt x="147084" y="46020"/>
                    <a:pt x="146763" y="45757"/>
                    <a:pt x="146442" y="45495"/>
                  </a:cubicBezTo>
                  <a:cubicBezTo>
                    <a:pt x="146179" y="45290"/>
                    <a:pt x="145917" y="45057"/>
                    <a:pt x="145654" y="44809"/>
                  </a:cubicBezTo>
                  <a:cubicBezTo>
                    <a:pt x="145143" y="44327"/>
                    <a:pt x="144633" y="43817"/>
                    <a:pt x="144122" y="43291"/>
                  </a:cubicBezTo>
                  <a:lnTo>
                    <a:pt x="143042" y="42197"/>
                  </a:lnTo>
                  <a:cubicBezTo>
                    <a:pt x="142707" y="41847"/>
                    <a:pt x="142371" y="41482"/>
                    <a:pt x="142035" y="41103"/>
                  </a:cubicBezTo>
                  <a:cubicBezTo>
                    <a:pt x="141335" y="40271"/>
                    <a:pt x="140576" y="39497"/>
                    <a:pt x="139774" y="38782"/>
                  </a:cubicBezTo>
                  <a:cubicBezTo>
                    <a:pt x="139555" y="38593"/>
                    <a:pt x="139307" y="38418"/>
                    <a:pt x="139073" y="38257"/>
                  </a:cubicBezTo>
                  <a:cubicBezTo>
                    <a:pt x="138884" y="38126"/>
                    <a:pt x="138694" y="37995"/>
                    <a:pt x="138519" y="37849"/>
                  </a:cubicBezTo>
                  <a:cubicBezTo>
                    <a:pt x="138154" y="37557"/>
                    <a:pt x="137789" y="37236"/>
                    <a:pt x="137424" y="36900"/>
                  </a:cubicBezTo>
                  <a:lnTo>
                    <a:pt x="136315" y="35850"/>
                  </a:lnTo>
                  <a:lnTo>
                    <a:pt x="135177" y="34814"/>
                  </a:lnTo>
                  <a:cubicBezTo>
                    <a:pt x="133776" y="33486"/>
                    <a:pt x="132449" y="31851"/>
                    <a:pt x="130741" y="30451"/>
                  </a:cubicBezTo>
                  <a:cubicBezTo>
                    <a:pt x="130537" y="30276"/>
                    <a:pt x="130318" y="30115"/>
                    <a:pt x="130085" y="29940"/>
                  </a:cubicBezTo>
                  <a:lnTo>
                    <a:pt x="129457" y="29502"/>
                  </a:lnTo>
                  <a:cubicBezTo>
                    <a:pt x="129107" y="29225"/>
                    <a:pt x="128786" y="28933"/>
                    <a:pt x="128494" y="28612"/>
                  </a:cubicBezTo>
                  <a:cubicBezTo>
                    <a:pt x="128159" y="28247"/>
                    <a:pt x="127808" y="27853"/>
                    <a:pt x="127415" y="27459"/>
                  </a:cubicBezTo>
                  <a:cubicBezTo>
                    <a:pt x="127210" y="27255"/>
                    <a:pt x="126991" y="27051"/>
                    <a:pt x="126758" y="26861"/>
                  </a:cubicBezTo>
                  <a:cubicBezTo>
                    <a:pt x="126641" y="26774"/>
                    <a:pt x="126524" y="26671"/>
                    <a:pt x="126393" y="26584"/>
                  </a:cubicBezTo>
                  <a:cubicBezTo>
                    <a:pt x="126335" y="26540"/>
                    <a:pt x="126276" y="26496"/>
                    <a:pt x="126203" y="26453"/>
                  </a:cubicBezTo>
                  <a:lnTo>
                    <a:pt x="126116" y="26394"/>
                  </a:lnTo>
                  <a:cubicBezTo>
                    <a:pt x="126028" y="26350"/>
                    <a:pt x="125912" y="26336"/>
                    <a:pt x="125882" y="26219"/>
                  </a:cubicBezTo>
                  <a:cubicBezTo>
                    <a:pt x="125882" y="26161"/>
                    <a:pt x="125868" y="26117"/>
                    <a:pt x="125868" y="26059"/>
                  </a:cubicBezTo>
                  <a:cubicBezTo>
                    <a:pt x="125824" y="25840"/>
                    <a:pt x="125722" y="25621"/>
                    <a:pt x="125591" y="25431"/>
                  </a:cubicBezTo>
                  <a:cubicBezTo>
                    <a:pt x="125401" y="25139"/>
                    <a:pt x="125124" y="24920"/>
                    <a:pt x="124803" y="24789"/>
                  </a:cubicBezTo>
                  <a:cubicBezTo>
                    <a:pt x="124730" y="24745"/>
                    <a:pt x="124642" y="24731"/>
                    <a:pt x="124555" y="24702"/>
                  </a:cubicBezTo>
                  <a:lnTo>
                    <a:pt x="124438" y="24672"/>
                  </a:lnTo>
                  <a:lnTo>
                    <a:pt x="124409" y="24672"/>
                  </a:lnTo>
                  <a:lnTo>
                    <a:pt x="124307" y="24658"/>
                  </a:lnTo>
                  <a:cubicBezTo>
                    <a:pt x="124175" y="24614"/>
                    <a:pt x="124058" y="24541"/>
                    <a:pt x="123942" y="24468"/>
                  </a:cubicBezTo>
                  <a:cubicBezTo>
                    <a:pt x="123621" y="24205"/>
                    <a:pt x="123343" y="23899"/>
                    <a:pt x="123095" y="23563"/>
                  </a:cubicBezTo>
                  <a:cubicBezTo>
                    <a:pt x="122920" y="23359"/>
                    <a:pt x="122745" y="23126"/>
                    <a:pt x="122512" y="22892"/>
                  </a:cubicBezTo>
                  <a:cubicBezTo>
                    <a:pt x="122410" y="22775"/>
                    <a:pt x="122278" y="22659"/>
                    <a:pt x="122147" y="22542"/>
                  </a:cubicBezTo>
                  <a:lnTo>
                    <a:pt x="121943" y="22382"/>
                  </a:lnTo>
                  <a:lnTo>
                    <a:pt x="121797" y="22265"/>
                  </a:lnTo>
                  <a:cubicBezTo>
                    <a:pt x="121009" y="21667"/>
                    <a:pt x="120250" y="21010"/>
                    <a:pt x="119550" y="20310"/>
                  </a:cubicBezTo>
                  <a:cubicBezTo>
                    <a:pt x="119199" y="19945"/>
                    <a:pt x="118835" y="19580"/>
                    <a:pt x="118499" y="19215"/>
                  </a:cubicBezTo>
                  <a:cubicBezTo>
                    <a:pt x="118309" y="19040"/>
                    <a:pt x="118149" y="18850"/>
                    <a:pt x="117930" y="18631"/>
                  </a:cubicBezTo>
                  <a:cubicBezTo>
                    <a:pt x="117711" y="18398"/>
                    <a:pt x="117492" y="18223"/>
                    <a:pt x="117273" y="18033"/>
                  </a:cubicBezTo>
                  <a:cubicBezTo>
                    <a:pt x="116558" y="17464"/>
                    <a:pt x="115887" y="17012"/>
                    <a:pt x="115391" y="16530"/>
                  </a:cubicBezTo>
                  <a:cubicBezTo>
                    <a:pt x="114807" y="15947"/>
                    <a:pt x="114151" y="15334"/>
                    <a:pt x="113523" y="14794"/>
                  </a:cubicBezTo>
                  <a:cubicBezTo>
                    <a:pt x="112225" y="13656"/>
                    <a:pt x="110911" y="12620"/>
                    <a:pt x="109627" y="11569"/>
                  </a:cubicBezTo>
                  <a:cubicBezTo>
                    <a:pt x="108971" y="11058"/>
                    <a:pt x="108416" y="10577"/>
                    <a:pt x="108051" y="10066"/>
                  </a:cubicBezTo>
                  <a:cubicBezTo>
                    <a:pt x="107993" y="10008"/>
                    <a:pt x="107964" y="9949"/>
                    <a:pt x="107920" y="9877"/>
                  </a:cubicBezTo>
                  <a:lnTo>
                    <a:pt x="107760" y="9614"/>
                  </a:lnTo>
                  <a:cubicBezTo>
                    <a:pt x="107628" y="9380"/>
                    <a:pt x="107468" y="9162"/>
                    <a:pt x="107307" y="8957"/>
                  </a:cubicBezTo>
                  <a:cubicBezTo>
                    <a:pt x="107103" y="8695"/>
                    <a:pt x="106855" y="8476"/>
                    <a:pt x="106578" y="8301"/>
                  </a:cubicBezTo>
                  <a:cubicBezTo>
                    <a:pt x="106446" y="8213"/>
                    <a:pt x="106300" y="8140"/>
                    <a:pt x="106155" y="8082"/>
                  </a:cubicBezTo>
                  <a:lnTo>
                    <a:pt x="105877" y="7965"/>
                  </a:lnTo>
                  <a:cubicBezTo>
                    <a:pt x="105600" y="7834"/>
                    <a:pt x="105337" y="7673"/>
                    <a:pt x="105104" y="7469"/>
                  </a:cubicBezTo>
                  <a:cubicBezTo>
                    <a:pt x="105046" y="7425"/>
                    <a:pt x="104987" y="7367"/>
                    <a:pt x="104973" y="7338"/>
                  </a:cubicBezTo>
                  <a:cubicBezTo>
                    <a:pt x="104958" y="7308"/>
                    <a:pt x="104929" y="7294"/>
                    <a:pt x="104914" y="7265"/>
                  </a:cubicBezTo>
                  <a:lnTo>
                    <a:pt x="104841" y="7177"/>
                  </a:lnTo>
                  <a:cubicBezTo>
                    <a:pt x="104695" y="7002"/>
                    <a:pt x="104564" y="6827"/>
                    <a:pt x="104433" y="6652"/>
                  </a:cubicBezTo>
                  <a:cubicBezTo>
                    <a:pt x="103878" y="5981"/>
                    <a:pt x="103280" y="5339"/>
                    <a:pt x="102653" y="4711"/>
                  </a:cubicBezTo>
                  <a:cubicBezTo>
                    <a:pt x="101427" y="3500"/>
                    <a:pt x="100099" y="2406"/>
                    <a:pt x="98800" y="1355"/>
                  </a:cubicBezTo>
                  <a:lnTo>
                    <a:pt x="98319" y="961"/>
                  </a:lnTo>
                  <a:lnTo>
                    <a:pt x="98056" y="757"/>
                  </a:lnTo>
                  <a:cubicBezTo>
                    <a:pt x="97939" y="655"/>
                    <a:pt x="97823" y="582"/>
                    <a:pt x="97691" y="494"/>
                  </a:cubicBezTo>
                  <a:cubicBezTo>
                    <a:pt x="97198" y="165"/>
                    <a:pt x="96628" y="1"/>
                    <a:pt x="96039" y="1"/>
                  </a:cubicBezTo>
                  <a:close/>
                </a:path>
              </a:pathLst>
            </a:custGeom>
            <a:solidFill>
              <a:srgbClr val="5B5B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33"/>
            <p:cNvSpPr/>
            <p:nvPr/>
          </p:nvSpPr>
          <p:spPr>
            <a:xfrm>
              <a:off x="3209000" y="265225"/>
              <a:ext cx="2187300" cy="1517075"/>
            </a:xfrm>
            <a:custGeom>
              <a:avLst/>
              <a:gdLst/>
              <a:ahLst/>
              <a:cxnLst/>
              <a:rect l="l" t="t" r="r" b="b"/>
              <a:pathLst>
                <a:path w="87492" h="60683" extrusionOk="0">
                  <a:moveTo>
                    <a:pt x="23970" y="1"/>
                  </a:moveTo>
                  <a:cubicBezTo>
                    <a:pt x="23785" y="1"/>
                    <a:pt x="23600" y="27"/>
                    <a:pt x="23420" y="83"/>
                  </a:cubicBezTo>
                  <a:cubicBezTo>
                    <a:pt x="23026" y="215"/>
                    <a:pt x="22647" y="419"/>
                    <a:pt x="22311" y="682"/>
                  </a:cubicBezTo>
                  <a:cubicBezTo>
                    <a:pt x="21961" y="930"/>
                    <a:pt x="21640" y="1192"/>
                    <a:pt x="21333" y="1470"/>
                  </a:cubicBezTo>
                  <a:cubicBezTo>
                    <a:pt x="20385" y="2287"/>
                    <a:pt x="19553" y="3191"/>
                    <a:pt x="18663" y="4052"/>
                  </a:cubicBezTo>
                  <a:cubicBezTo>
                    <a:pt x="18211" y="4475"/>
                    <a:pt x="17729" y="4869"/>
                    <a:pt x="17277" y="5278"/>
                  </a:cubicBezTo>
                  <a:cubicBezTo>
                    <a:pt x="16810" y="5687"/>
                    <a:pt x="16358" y="6110"/>
                    <a:pt x="15905" y="6547"/>
                  </a:cubicBezTo>
                  <a:cubicBezTo>
                    <a:pt x="15015" y="7394"/>
                    <a:pt x="14140" y="8269"/>
                    <a:pt x="13293" y="9174"/>
                  </a:cubicBezTo>
                  <a:cubicBezTo>
                    <a:pt x="12432" y="10079"/>
                    <a:pt x="11542" y="10925"/>
                    <a:pt x="10608" y="11742"/>
                  </a:cubicBezTo>
                  <a:cubicBezTo>
                    <a:pt x="9616" y="12618"/>
                    <a:pt x="8595" y="13478"/>
                    <a:pt x="7603" y="14369"/>
                  </a:cubicBezTo>
                  <a:cubicBezTo>
                    <a:pt x="6625" y="15259"/>
                    <a:pt x="5720" y="16222"/>
                    <a:pt x="4743" y="17112"/>
                  </a:cubicBezTo>
                  <a:cubicBezTo>
                    <a:pt x="4319" y="17491"/>
                    <a:pt x="3882" y="17856"/>
                    <a:pt x="3415" y="18177"/>
                  </a:cubicBezTo>
                  <a:cubicBezTo>
                    <a:pt x="2948" y="18527"/>
                    <a:pt x="2510" y="18892"/>
                    <a:pt x="2087" y="19271"/>
                  </a:cubicBezTo>
                  <a:cubicBezTo>
                    <a:pt x="1328" y="19972"/>
                    <a:pt x="628" y="20716"/>
                    <a:pt x="0" y="21504"/>
                  </a:cubicBezTo>
                  <a:cubicBezTo>
                    <a:pt x="1022" y="20643"/>
                    <a:pt x="1970" y="19709"/>
                    <a:pt x="2977" y="18892"/>
                  </a:cubicBezTo>
                  <a:cubicBezTo>
                    <a:pt x="3327" y="18600"/>
                    <a:pt x="3677" y="18352"/>
                    <a:pt x="4042" y="18089"/>
                  </a:cubicBezTo>
                  <a:cubicBezTo>
                    <a:pt x="4407" y="17812"/>
                    <a:pt x="4757" y="17506"/>
                    <a:pt x="5093" y="17214"/>
                  </a:cubicBezTo>
                  <a:cubicBezTo>
                    <a:pt x="5779" y="16616"/>
                    <a:pt x="6406" y="15974"/>
                    <a:pt x="7063" y="15361"/>
                  </a:cubicBezTo>
                  <a:cubicBezTo>
                    <a:pt x="8347" y="14150"/>
                    <a:pt x="9733" y="13026"/>
                    <a:pt x="11090" y="11830"/>
                  </a:cubicBezTo>
                  <a:cubicBezTo>
                    <a:pt x="11761" y="11246"/>
                    <a:pt x="12432" y="10618"/>
                    <a:pt x="13045" y="9962"/>
                  </a:cubicBezTo>
                  <a:lnTo>
                    <a:pt x="14928" y="8050"/>
                  </a:lnTo>
                  <a:cubicBezTo>
                    <a:pt x="15570" y="7423"/>
                    <a:pt x="16197" y="6795"/>
                    <a:pt x="16839" y="6183"/>
                  </a:cubicBezTo>
                  <a:cubicBezTo>
                    <a:pt x="17160" y="5876"/>
                    <a:pt x="17496" y="5584"/>
                    <a:pt x="17831" y="5293"/>
                  </a:cubicBezTo>
                  <a:cubicBezTo>
                    <a:pt x="18167" y="5015"/>
                    <a:pt x="18517" y="4709"/>
                    <a:pt x="18838" y="4402"/>
                  </a:cubicBezTo>
                  <a:cubicBezTo>
                    <a:pt x="20166" y="3162"/>
                    <a:pt x="21333" y="1791"/>
                    <a:pt x="22778" y="842"/>
                  </a:cubicBezTo>
                  <a:cubicBezTo>
                    <a:pt x="23099" y="609"/>
                    <a:pt x="23478" y="463"/>
                    <a:pt x="23872" y="419"/>
                  </a:cubicBezTo>
                  <a:cubicBezTo>
                    <a:pt x="23907" y="416"/>
                    <a:pt x="23942" y="415"/>
                    <a:pt x="23977" y="415"/>
                  </a:cubicBezTo>
                  <a:cubicBezTo>
                    <a:pt x="24321" y="415"/>
                    <a:pt x="24658" y="543"/>
                    <a:pt x="24923" y="755"/>
                  </a:cubicBezTo>
                  <a:cubicBezTo>
                    <a:pt x="25609" y="1294"/>
                    <a:pt x="26309" y="1878"/>
                    <a:pt x="26995" y="2447"/>
                  </a:cubicBezTo>
                  <a:cubicBezTo>
                    <a:pt x="28366" y="3556"/>
                    <a:pt x="29636" y="4796"/>
                    <a:pt x="30803" y="6124"/>
                  </a:cubicBezTo>
                  <a:lnTo>
                    <a:pt x="31212" y="6635"/>
                  </a:lnTo>
                  <a:lnTo>
                    <a:pt x="31635" y="7175"/>
                  </a:lnTo>
                  <a:cubicBezTo>
                    <a:pt x="31956" y="7554"/>
                    <a:pt x="32335" y="7861"/>
                    <a:pt x="32773" y="8109"/>
                  </a:cubicBezTo>
                  <a:cubicBezTo>
                    <a:pt x="32992" y="8225"/>
                    <a:pt x="33211" y="8328"/>
                    <a:pt x="33430" y="8430"/>
                  </a:cubicBezTo>
                  <a:cubicBezTo>
                    <a:pt x="33590" y="8503"/>
                    <a:pt x="33736" y="8590"/>
                    <a:pt x="33867" y="8722"/>
                  </a:cubicBezTo>
                  <a:cubicBezTo>
                    <a:pt x="34130" y="8970"/>
                    <a:pt x="34305" y="9334"/>
                    <a:pt x="34553" y="9743"/>
                  </a:cubicBezTo>
                  <a:cubicBezTo>
                    <a:pt x="34976" y="10370"/>
                    <a:pt x="35473" y="10910"/>
                    <a:pt x="36056" y="11392"/>
                  </a:cubicBezTo>
                  <a:lnTo>
                    <a:pt x="37676" y="12734"/>
                  </a:lnTo>
                  <a:cubicBezTo>
                    <a:pt x="38756" y="13654"/>
                    <a:pt x="39835" y="14529"/>
                    <a:pt x="40857" y="15477"/>
                  </a:cubicBezTo>
                  <a:cubicBezTo>
                    <a:pt x="41105" y="15711"/>
                    <a:pt x="41353" y="15944"/>
                    <a:pt x="41601" y="16178"/>
                  </a:cubicBezTo>
                  <a:cubicBezTo>
                    <a:pt x="41849" y="16411"/>
                    <a:pt x="42083" y="16659"/>
                    <a:pt x="42374" y="16922"/>
                  </a:cubicBezTo>
                  <a:cubicBezTo>
                    <a:pt x="42929" y="17433"/>
                    <a:pt x="43513" y="17827"/>
                    <a:pt x="44023" y="18250"/>
                  </a:cubicBezTo>
                  <a:cubicBezTo>
                    <a:pt x="44286" y="18454"/>
                    <a:pt x="44519" y="18673"/>
                    <a:pt x="44738" y="18906"/>
                  </a:cubicBezTo>
                  <a:lnTo>
                    <a:pt x="45468" y="19680"/>
                  </a:lnTo>
                  <a:cubicBezTo>
                    <a:pt x="45949" y="20191"/>
                    <a:pt x="46445" y="20701"/>
                    <a:pt x="46971" y="21183"/>
                  </a:cubicBezTo>
                  <a:cubicBezTo>
                    <a:pt x="47496" y="21664"/>
                    <a:pt x="48050" y="22146"/>
                    <a:pt x="48620" y="22584"/>
                  </a:cubicBezTo>
                  <a:cubicBezTo>
                    <a:pt x="48693" y="22627"/>
                    <a:pt x="48780" y="22700"/>
                    <a:pt x="48824" y="22744"/>
                  </a:cubicBezTo>
                  <a:cubicBezTo>
                    <a:pt x="48882" y="22773"/>
                    <a:pt x="48941" y="22832"/>
                    <a:pt x="48984" y="22875"/>
                  </a:cubicBezTo>
                  <a:cubicBezTo>
                    <a:pt x="49101" y="22978"/>
                    <a:pt x="49203" y="23080"/>
                    <a:pt x="49305" y="23196"/>
                  </a:cubicBezTo>
                  <a:cubicBezTo>
                    <a:pt x="49510" y="23430"/>
                    <a:pt x="49714" y="23707"/>
                    <a:pt x="49947" y="23999"/>
                  </a:cubicBezTo>
                  <a:cubicBezTo>
                    <a:pt x="50195" y="24320"/>
                    <a:pt x="50487" y="24597"/>
                    <a:pt x="50808" y="24845"/>
                  </a:cubicBezTo>
                  <a:cubicBezTo>
                    <a:pt x="51170" y="25105"/>
                    <a:pt x="51574" y="25280"/>
                    <a:pt x="52007" y="25368"/>
                  </a:cubicBezTo>
                  <a:lnTo>
                    <a:pt x="52007" y="25368"/>
                  </a:lnTo>
                  <a:lnTo>
                    <a:pt x="52005" y="25371"/>
                  </a:lnTo>
                  <a:lnTo>
                    <a:pt x="52005" y="25414"/>
                  </a:lnTo>
                  <a:lnTo>
                    <a:pt x="52049" y="25750"/>
                  </a:lnTo>
                  <a:cubicBezTo>
                    <a:pt x="52078" y="25983"/>
                    <a:pt x="52165" y="26202"/>
                    <a:pt x="52326" y="26377"/>
                  </a:cubicBezTo>
                  <a:cubicBezTo>
                    <a:pt x="52399" y="26465"/>
                    <a:pt x="52486" y="26538"/>
                    <a:pt x="52588" y="26596"/>
                  </a:cubicBezTo>
                  <a:cubicBezTo>
                    <a:pt x="52691" y="26655"/>
                    <a:pt x="52778" y="26713"/>
                    <a:pt x="52895" y="26771"/>
                  </a:cubicBezTo>
                  <a:cubicBezTo>
                    <a:pt x="52953" y="26815"/>
                    <a:pt x="53012" y="26844"/>
                    <a:pt x="53070" y="26888"/>
                  </a:cubicBezTo>
                  <a:cubicBezTo>
                    <a:pt x="53114" y="26917"/>
                    <a:pt x="53158" y="26946"/>
                    <a:pt x="53187" y="26976"/>
                  </a:cubicBezTo>
                  <a:cubicBezTo>
                    <a:pt x="53260" y="27034"/>
                    <a:pt x="53347" y="27078"/>
                    <a:pt x="53420" y="27151"/>
                  </a:cubicBezTo>
                  <a:cubicBezTo>
                    <a:pt x="53566" y="27267"/>
                    <a:pt x="53712" y="27399"/>
                    <a:pt x="53858" y="27530"/>
                  </a:cubicBezTo>
                  <a:cubicBezTo>
                    <a:pt x="54135" y="27807"/>
                    <a:pt x="54412" y="28128"/>
                    <a:pt x="54704" y="28449"/>
                  </a:cubicBezTo>
                  <a:cubicBezTo>
                    <a:pt x="54981" y="28770"/>
                    <a:pt x="55288" y="29106"/>
                    <a:pt x="55624" y="29427"/>
                  </a:cubicBezTo>
                  <a:cubicBezTo>
                    <a:pt x="55799" y="29602"/>
                    <a:pt x="55974" y="29763"/>
                    <a:pt x="56163" y="29909"/>
                  </a:cubicBezTo>
                  <a:lnTo>
                    <a:pt x="56703" y="30303"/>
                  </a:lnTo>
                  <a:cubicBezTo>
                    <a:pt x="58177" y="31382"/>
                    <a:pt x="59388" y="32827"/>
                    <a:pt x="60701" y="34271"/>
                  </a:cubicBezTo>
                  <a:cubicBezTo>
                    <a:pt x="61037" y="34636"/>
                    <a:pt x="61358" y="34986"/>
                    <a:pt x="61737" y="35351"/>
                  </a:cubicBezTo>
                  <a:cubicBezTo>
                    <a:pt x="62102" y="35716"/>
                    <a:pt x="62423" y="36008"/>
                    <a:pt x="62759" y="36358"/>
                  </a:cubicBezTo>
                  <a:cubicBezTo>
                    <a:pt x="63430" y="37015"/>
                    <a:pt x="64116" y="37744"/>
                    <a:pt x="64889" y="38415"/>
                  </a:cubicBezTo>
                  <a:cubicBezTo>
                    <a:pt x="65283" y="38751"/>
                    <a:pt x="65750" y="39072"/>
                    <a:pt x="66027" y="39306"/>
                  </a:cubicBezTo>
                  <a:cubicBezTo>
                    <a:pt x="66363" y="39597"/>
                    <a:pt x="66669" y="39889"/>
                    <a:pt x="66961" y="40210"/>
                  </a:cubicBezTo>
                  <a:cubicBezTo>
                    <a:pt x="67574" y="40867"/>
                    <a:pt x="68158" y="41611"/>
                    <a:pt x="68829" y="42370"/>
                  </a:cubicBezTo>
                  <a:cubicBezTo>
                    <a:pt x="68989" y="42574"/>
                    <a:pt x="69165" y="42764"/>
                    <a:pt x="69340" y="42939"/>
                  </a:cubicBezTo>
                  <a:lnTo>
                    <a:pt x="69836" y="43464"/>
                  </a:lnTo>
                  <a:lnTo>
                    <a:pt x="70843" y="44529"/>
                  </a:lnTo>
                  <a:cubicBezTo>
                    <a:pt x="71543" y="45274"/>
                    <a:pt x="72287" y="45974"/>
                    <a:pt x="73104" y="46616"/>
                  </a:cubicBezTo>
                  <a:cubicBezTo>
                    <a:pt x="73542" y="46966"/>
                    <a:pt x="73994" y="47579"/>
                    <a:pt x="74622" y="48294"/>
                  </a:cubicBezTo>
                  <a:cubicBezTo>
                    <a:pt x="75264" y="48980"/>
                    <a:pt x="75862" y="49563"/>
                    <a:pt x="76504" y="50162"/>
                  </a:cubicBezTo>
                  <a:cubicBezTo>
                    <a:pt x="77759" y="51344"/>
                    <a:pt x="79028" y="52423"/>
                    <a:pt x="80123" y="53591"/>
                  </a:cubicBezTo>
                  <a:lnTo>
                    <a:pt x="80984" y="54510"/>
                  </a:lnTo>
                  <a:cubicBezTo>
                    <a:pt x="81276" y="54831"/>
                    <a:pt x="81582" y="55152"/>
                    <a:pt x="81888" y="55458"/>
                  </a:cubicBezTo>
                  <a:cubicBezTo>
                    <a:pt x="82516" y="56071"/>
                    <a:pt x="83143" y="56670"/>
                    <a:pt x="83785" y="57253"/>
                  </a:cubicBezTo>
                  <a:lnTo>
                    <a:pt x="84763" y="58129"/>
                  </a:lnTo>
                  <a:cubicBezTo>
                    <a:pt x="85069" y="58391"/>
                    <a:pt x="85376" y="58669"/>
                    <a:pt x="85668" y="58946"/>
                  </a:cubicBezTo>
                  <a:cubicBezTo>
                    <a:pt x="86280" y="59500"/>
                    <a:pt x="86879" y="60084"/>
                    <a:pt x="87492" y="60682"/>
                  </a:cubicBezTo>
                  <a:cubicBezTo>
                    <a:pt x="87171" y="60099"/>
                    <a:pt x="86514" y="59354"/>
                    <a:pt x="85770" y="58625"/>
                  </a:cubicBezTo>
                  <a:cubicBezTo>
                    <a:pt x="85040" y="57895"/>
                    <a:pt x="84063" y="57093"/>
                    <a:pt x="83275" y="56305"/>
                  </a:cubicBezTo>
                  <a:cubicBezTo>
                    <a:pt x="82691" y="55721"/>
                    <a:pt x="82093" y="55123"/>
                    <a:pt x="81524" y="54495"/>
                  </a:cubicBezTo>
                  <a:cubicBezTo>
                    <a:pt x="81232" y="54189"/>
                    <a:pt x="80940" y="53853"/>
                    <a:pt x="80677" y="53562"/>
                  </a:cubicBezTo>
                  <a:cubicBezTo>
                    <a:pt x="80415" y="53270"/>
                    <a:pt x="80137" y="52978"/>
                    <a:pt x="79860" y="52701"/>
                  </a:cubicBezTo>
                  <a:cubicBezTo>
                    <a:pt x="78751" y="51548"/>
                    <a:pt x="77540" y="50468"/>
                    <a:pt x="76460" y="49345"/>
                  </a:cubicBezTo>
                  <a:cubicBezTo>
                    <a:pt x="76052" y="48921"/>
                    <a:pt x="75643" y="48498"/>
                    <a:pt x="75249" y="48046"/>
                  </a:cubicBezTo>
                  <a:cubicBezTo>
                    <a:pt x="74826" y="47579"/>
                    <a:pt x="74476" y="47112"/>
                    <a:pt x="74126" y="46703"/>
                  </a:cubicBezTo>
                  <a:cubicBezTo>
                    <a:pt x="73951" y="46514"/>
                    <a:pt x="73775" y="46324"/>
                    <a:pt x="73571" y="46164"/>
                  </a:cubicBezTo>
                  <a:lnTo>
                    <a:pt x="73279" y="45901"/>
                  </a:lnTo>
                  <a:lnTo>
                    <a:pt x="72929" y="45595"/>
                  </a:lnTo>
                  <a:cubicBezTo>
                    <a:pt x="72477" y="45201"/>
                    <a:pt x="72039" y="44792"/>
                    <a:pt x="71616" y="44369"/>
                  </a:cubicBezTo>
                  <a:lnTo>
                    <a:pt x="70376" y="43129"/>
                  </a:lnTo>
                  <a:lnTo>
                    <a:pt x="69763" y="42501"/>
                  </a:lnTo>
                  <a:cubicBezTo>
                    <a:pt x="69544" y="42282"/>
                    <a:pt x="69354" y="42063"/>
                    <a:pt x="69150" y="41844"/>
                  </a:cubicBezTo>
                  <a:cubicBezTo>
                    <a:pt x="68333" y="40969"/>
                    <a:pt x="67603" y="40064"/>
                    <a:pt x="66772" y="39335"/>
                  </a:cubicBezTo>
                  <a:cubicBezTo>
                    <a:pt x="66392" y="38985"/>
                    <a:pt x="65867" y="38693"/>
                    <a:pt x="65517" y="38401"/>
                  </a:cubicBezTo>
                  <a:cubicBezTo>
                    <a:pt x="64787" y="37715"/>
                    <a:pt x="64087" y="36985"/>
                    <a:pt x="63445" y="36212"/>
                  </a:cubicBezTo>
                  <a:cubicBezTo>
                    <a:pt x="63124" y="35847"/>
                    <a:pt x="62817" y="35497"/>
                    <a:pt x="62482" y="35147"/>
                  </a:cubicBezTo>
                  <a:cubicBezTo>
                    <a:pt x="62146" y="34782"/>
                    <a:pt x="61840" y="34403"/>
                    <a:pt x="61519" y="34023"/>
                  </a:cubicBezTo>
                  <a:cubicBezTo>
                    <a:pt x="60132" y="32798"/>
                    <a:pt x="58863" y="31397"/>
                    <a:pt x="57389" y="30273"/>
                  </a:cubicBezTo>
                  <a:cubicBezTo>
                    <a:pt x="57024" y="29982"/>
                    <a:pt x="56645" y="29763"/>
                    <a:pt x="56222" y="29427"/>
                  </a:cubicBezTo>
                  <a:cubicBezTo>
                    <a:pt x="55857" y="29106"/>
                    <a:pt x="55507" y="28756"/>
                    <a:pt x="55171" y="28391"/>
                  </a:cubicBezTo>
                  <a:cubicBezTo>
                    <a:pt x="54850" y="28026"/>
                    <a:pt x="54544" y="27676"/>
                    <a:pt x="54223" y="27340"/>
                  </a:cubicBezTo>
                  <a:cubicBezTo>
                    <a:pt x="54062" y="27180"/>
                    <a:pt x="53887" y="27019"/>
                    <a:pt x="53712" y="26874"/>
                  </a:cubicBezTo>
                  <a:cubicBezTo>
                    <a:pt x="53624" y="26801"/>
                    <a:pt x="53537" y="26742"/>
                    <a:pt x="53449" y="26669"/>
                  </a:cubicBezTo>
                  <a:cubicBezTo>
                    <a:pt x="53406" y="26640"/>
                    <a:pt x="53362" y="26611"/>
                    <a:pt x="53318" y="26567"/>
                  </a:cubicBezTo>
                  <a:lnTo>
                    <a:pt x="53128" y="26465"/>
                  </a:lnTo>
                  <a:lnTo>
                    <a:pt x="52720" y="26217"/>
                  </a:lnTo>
                  <a:cubicBezTo>
                    <a:pt x="52588" y="26115"/>
                    <a:pt x="52501" y="25983"/>
                    <a:pt x="52457" y="25823"/>
                  </a:cubicBezTo>
                  <a:cubicBezTo>
                    <a:pt x="52428" y="25662"/>
                    <a:pt x="52413" y="25502"/>
                    <a:pt x="52399" y="25341"/>
                  </a:cubicBezTo>
                  <a:cubicBezTo>
                    <a:pt x="52384" y="25254"/>
                    <a:pt x="52355" y="25166"/>
                    <a:pt x="52282" y="25093"/>
                  </a:cubicBezTo>
                  <a:cubicBezTo>
                    <a:pt x="52238" y="25035"/>
                    <a:pt x="52180" y="25006"/>
                    <a:pt x="52107" y="24977"/>
                  </a:cubicBezTo>
                  <a:lnTo>
                    <a:pt x="51917" y="24933"/>
                  </a:lnTo>
                  <a:cubicBezTo>
                    <a:pt x="51859" y="24918"/>
                    <a:pt x="51786" y="24904"/>
                    <a:pt x="51728" y="24874"/>
                  </a:cubicBezTo>
                  <a:cubicBezTo>
                    <a:pt x="51465" y="24772"/>
                    <a:pt x="51217" y="24641"/>
                    <a:pt x="50998" y="24466"/>
                  </a:cubicBezTo>
                  <a:cubicBezTo>
                    <a:pt x="50604" y="24116"/>
                    <a:pt x="50254" y="23722"/>
                    <a:pt x="49962" y="23284"/>
                  </a:cubicBezTo>
                  <a:cubicBezTo>
                    <a:pt x="49699" y="22890"/>
                    <a:pt x="49378" y="22525"/>
                    <a:pt x="49014" y="22233"/>
                  </a:cubicBezTo>
                  <a:cubicBezTo>
                    <a:pt x="48634" y="21942"/>
                    <a:pt x="48284" y="21664"/>
                    <a:pt x="47948" y="21402"/>
                  </a:cubicBezTo>
                  <a:cubicBezTo>
                    <a:pt x="47306" y="20891"/>
                    <a:pt x="46693" y="20351"/>
                    <a:pt x="46124" y="19767"/>
                  </a:cubicBezTo>
                  <a:cubicBezTo>
                    <a:pt x="45847" y="19490"/>
                    <a:pt x="45585" y="19198"/>
                    <a:pt x="45322" y="18921"/>
                  </a:cubicBezTo>
                  <a:cubicBezTo>
                    <a:pt x="45074" y="18629"/>
                    <a:pt x="44811" y="18367"/>
                    <a:pt x="44519" y="18104"/>
                  </a:cubicBezTo>
                  <a:cubicBezTo>
                    <a:pt x="43965" y="17608"/>
                    <a:pt x="43352" y="17170"/>
                    <a:pt x="42783" y="16645"/>
                  </a:cubicBezTo>
                  <a:cubicBezTo>
                    <a:pt x="42491" y="16382"/>
                    <a:pt x="42243" y="16105"/>
                    <a:pt x="41966" y="15842"/>
                  </a:cubicBezTo>
                  <a:cubicBezTo>
                    <a:pt x="41703" y="15565"/>
                    <a:pt x="41426" y="15302"/>
                    <a:pt x="41149" y="15040"/>
                  </a:cubicBezTo>
                  <a:cubicBezTo>
                    <a:pt x="40156" y="14135"/>
                    <a:pt x="39135" y="13274"/>
                    <a:pt x="38099" y="12413"/>
                  </a:cubicBezTo>
                  <a:lnTo>
                    <a:pt x="36552" y="11144"/>
                  </a:lnTo>
                  <a:cubicBezTo>
                    <a:pt x="36027" y="10721"/>
                    <a:pt x="35560" y="10254"/>
                    <a:pt x="35137" y="9728"/>
                  </a:cubicBezTo>
                  <a:cubicBezTo>
                    <a:pt x="34933" y="9480"/>
                    <a:pt x="34787" y="9174"/>
                    <a:pt x="34612" y="8882"/>
                  </a:cubicBezTo>
                  <a:cubicBezTo>
                    <a:pt x="34437" y="8590"/>
                    <a:pt x="34188" y="8328"/>
                    <a:pt x="33911" y="8138"/>
                  </a:cubicBezTo>
                  <a:cubicBezTo>
                    <a:pt x="33765" y="8036"/>
                    <a:pt x="33605" y="7963"/>
                    <a:pt x="33444" y="7890"/>
                  </a:cubicBezTo>
                  <a:cubicBezTo>
                    <a:pt x="33298" y="7831"/>
                    <a:pt x="33152" y="7759"/>
                    <a:pt x="33007" y="7671"/>
                  </a:cubicBezTo>
                  <a:cubicBezTo>
                    <a:pt x="32715" y="7510"/>
                    <a:pt x="32452" y="7321"/>
                    <a:pt x="32204" y="7102"/>
                  </a:cubicBezTo>
                  <a:cubicBezTo>
                    <a:pt x="31985" y="6854"/>
                    <a:pt x="31766" y="6606"/>
                    <a:pt x="31577" y="6329"/>
                  </a:cubicBezTo>
                  <a:cubicBezTo>
                    <a:pt x="31358" y="6066"/>
                    <a:pt x="31153" y="5818"/>
                    <a:pt x="30920" y="5555"/>
                  </a:cubicBezTo>
                  <a:cubicBezTo>
                    <a:pt x="30482" y="5059"/>
                    <a:pt x="30015" y="4563"/>
                    <a:pt x="29534" y="4096"/>
                  </a:cubicBezTo>
                  <a:cubicBezTo>
                    <a:pt x="28337" y="2943"/>
                    <a:pt x="27039" y="1907"/>
                    <a:pt x="25740" y="871"/>
                  </a:cubicBezTo>
                  <a:cubicBezTo>
                    <a:pt x="25434" y="594"/>
                    <a:pt x="25083" y="346"/>
                    <a:pt x="24704" y="142"/>
                  </a:cubicBezTo>
                  <a:cubicBezTo>
                    <a:pt x="24469" y="49"/>
                    <a:pt x="24220" y="1"/>
                    <a:pt x="23970" y="1"/>
                  </a:cubicBezTo>
                  <a:close/>
                </a:path>
              </a:pathLst>
            </a:custGeom>
            <a:solidFill>
              <a:srgbClr val="4545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33"/>
            <p:cNvSpPr/>
            <p:nvPr/>
          </p:nvSpPr>
          <p:spPr>
            <a:xfrm>
              <a:off x="5134725" y="3250400"/>
              <a:ext cx="980575" cy="1005175"/>
            </a:xfrm>
            <a:custGeom>
              <a:avLst/>
              <a:gdLst/>
              <a:ahLst/>
              <a:cxnLst/>
              <a:rect l="l" t="t" r="r" b="b"/>
              <a:pathLst>
                <a:path w="39223" h="40207" extrusionOk="0">
                  <a:moveTo>
                    <a:pt x="39112" y="1"/>
                  </a:moveTo>
                  <a:cubicBezTo>
                    <a:pt x="39100" y="1"/>
                    <a:pt x="39088" y="3"/>
                    <a:pt x="39077" y="6"/>
                  </a:cubicBezTo>
                  <a:cubicBezTo>
                    <a:pt x="38741" y="313"/>
                    <a:pt x="38391" y="605"/>
                    <a:pt x="38041" y="867"/>
                  </a:cubicBezTo>
                  <a:cubicBezTo>
                    <a:pt x="37676" y="1130"/>
                    <a:pt x="37355" y="1363"/>
                    <a:pt x="37019" y="1626"/>
                  </a:cubicBezTo>
                  <a:cubicBezTo>
                    <a:pt x="36348" y="2137"/>
                    <a:pt x="35691" y="2706"/>
                    <a:pt x="35020" y="3319"/>
                  </a:cubicBezTo>
                  <a:cubicBezTo>
                    <a:pt x="34349" y="3932"/>
                    <a:pt x="33678" y="4588"/>
                    <a:pt x="32992" y="5303"/>
                  </a:cubicBezTo>
                  <a:cubicBezTo>
                    <a:pt x="32656" y="5653"/>
                    <a:pt x="32292" y="6004"/>
                    <a:pt x="31971" y="6383"/>
                  </a:cubicBezTo>
                  <a:cubicBezTo>
                    <a:pt x="31635" y="6748"/>
                    <a:pt x="31314" y="7156"/>
                    <a:pt x="30993" y="7565"/>
                  </a:cubicBezTo>
                  <a:cubicBezTo>
                    <a:pt x="30263" y="8543"/>
                    <a:pt x="29475" y="9476"/>
                    <a:pt x="28629" y="10352"/>
                  </a:cubicBezTo>
                  <a:cubicBezTo>
                    <a:pt x="27797" y="11213"/>
                    <a:pt x="26937" y="12030"/>
                    <a:pt x="26236" y="12949"/>
                  </a:cubicBezTo>
                  <a:cubicBezTo>
                    <a:pt x="25507" y="13927"/>
                    <a:pt x="24719" y="14846"/>
                    <a:pt x="23858" y="15722"/>
                  </a:cubicBezTo>
                  <a:lnTo>
                    <a:pt x="22603" y="17020"/>
                  </a:lnTo>
                  <a:cubicBezTo>
                    <a:pt x="22194" y="17429"/>
                    <a:pt x="21815" y="17867"/>
                    <a:pt x="21479" y="18334"/>
                  </a:cubicBezTo>
                  <a:cubicBezTo>
                    <a:pt x="21027" y="18946"/>
                    <a:pt x="20604" y="19603"/>
                    <a:pt x="20254" y="20289"/>
                  </a:cubicBezTo>
                  <a:lnTo>
                    <a:pt x="19918" y="20887"/>
                  </a:lnTo>
                  <a:lnTo>
                    <a:pt x="19743" y="21179"/>
                  </a:lnTo>
                  <a:cubicBezTo>
                    <a:pt x="19684" y="21281"/>
                    <a:pt x="19641" y="21369"/>
                    <a:pt x="19553" y="21500"/>
                  </a:cubicBezTo>
                  <a:cubicBezTo>
                    <a:pt x="19247" y="21938"/>
                    <a:pt x="18882" y="22317"/>
                    <a:pt x="18459" y="22653"/>
                  </a:cubicBezTo>
                  <a:cubicBezTo>
                    <a:pt x="18079" y="22944"/>
                    <a:pt x="17729" y="23222"/>
                    <a:pt x="17423" y="23499"/>
                  </a:cubicBezTo>
                  <a:cubicBezTo>
                    <a:pt x="17277" y="23630"/>
                    <a:pt x="17131" y="23776"/>
                    <a:pt x="17014" y="23922"/>
                  </a:cubicBezTo>
                  <a:cubicBezTo>
                    <a:pt x="16839" y="24097"/>
                    <a:pt x="16664" y="24287"/>
                    <a:pt x="16489" y="24462"/>
                  </a:cubicBezTo>
                  <a:cubicBezTo>
                    <a:pt x="15759" y="25177"/>
                    <a:pt x="14986" y="25746"/>
                    <a:pt x="14300" y="26344"/>
                  </a:cubicBezTo>
                  <a:cubicBezTo>
                    <a:pt x="13950" y="26636"/>
                    <a:pt x="13629" y="26928"/>
                    <a:pt x="13323" y="27264"/>
                  </a:cubicBezTo>
                  <a:cubicBezTo>
                    <a:pt x="13191" y="27409"/>
                    <a:pt x="13045" y="27570"/>
                    <a:pt x="12914" y="27745"/>
                  </a:cubicBezTo>
                  <a:cubicBezTo>
                    <a:pt x="12739" y="27979"/>
                    <a:pt x="12535" y="28197"/>
                    <a:pt x="12301" y="28387"/>
                  </a:cubicBezTo>
                  <a:cubicBezTo>
                    <a:pt x="12141" y="28533"/>
                    <a:pt x="12009" y="28650"/>
                    <a:pt x="11863" y="28752"/>
                  </a:cubicBezTo>
                  <a:cubicBezTo>
                    <a:pt x="11732" y="28869"/>
                    <a:pt x="11645" y="28942"/>
                    <a:pt x="11499" y="29073"/>
                  </a:cubicBezTo>
                  <a:lnTo>
                    <a:pt x="10740" y="29803"/>
                  </a:lnTo>
                  <a:lnTo>
                    <a:pt x="9222" y="31305"/>
                  </a:lnTo>
                  <a:cubicBezTo>
                    <a:pt x="8712" y="31816"/>
                    <a:pt x="8201" y="32327"/>
                    <a:pt x="7690" y="32823"/>
                  </a:cubicBezTo>
                  <a:lnTo>
                    <a:pt x="6888" y="33582"/>
                  </a:lnTo>
                  <a:lnTo>
                    <a:pt x="6100" y="34311"/>
                  </a:lnTo>
                  <a:cubicBezTo>
                    <a:pt x="5049" y="35260"/>
                    <a:pt x="4042" y="36252"/>
                    <a:pt x="3021" y="37244"/>
                  </a:cubicBezTo>
                  <a:lnTo>
                    <a:pt x="1474" y="38747"/>
                  </a:lnTo>
                  <a:lnTo>
                    <a:pt x="1080" y="39112"/>
                  </a:lnTo>
                  <a:lnTo>
                    <a:pt x="715" y="39462"/>
                  </a:lnTo>
                  <a:cubicBezTo>
                    <a:pt x="482" y="39696"/>
                    <a:pt x="248" y="39944"/>
                    <a:pt x="0" y="40206"/>
                  </a:cubicBezTo>
                  <a:cubicBezTo>
                    <a:pt x="351" y="39842"/>
                    <a:pt x="701" y="39491"/>
                    <a:pt x="1051" y="39170"/>
                  </a:cubicBezTo>
                  <a:lnTo>
                    <a:pt x="2204" y="38120"/>
                  </a:lnTo>
                  <a:lnTo>
                    <a:pt x="4480" y="36004"/>
                  </a:lnTo>
                  <a:cubicBezTo>
                    <a:pt x="5239" y="35318"/>
                    <a:pt x="5968" y="34676"/>
                    <a:pt x="6771" y="33976"/>
                  </a:cubicBezTo>
                  <a:cubicBezTo>
                    <a:pt x="7573" y="33275"/>
                    <a:pt x="8347" y="32546"/>
                    <a:pt x="9091" y="31831"/>
                  </a:cubicBezTo>
                  <a:cubicBezTo>
                    <a:pt x="9850" y="31116"/>
                    <a:pt x="10579" y="30386"/>
                    <a:pt x="11323" y="29700"/>
                  </a:cubicBezTo>
                  <a:lnTo>
                    <a:pt x="11878" y="29204"/>
                  </a:lnTo>
                  <a:cubicBezTo>
                    <a:pt x="12009" y="29073"/>
                    <a:pt x="12199" y="28927"/>
                    <a:pt x="12447" y="28737"/>
                  </a:cubicBezTo>
                  <a:cubicBezTo>
                    <a:pt x="12710" y="28518"/>
                    <a:pt x="12958" y="28270"/>
                    <a:pt x="13177" y="28008"/>
                  </a:cubicBezTo>
                  <a:lnTo>
                    <a:pt x="13381" y="27745"/>
                  </a:lnTo>
                  <a:lnTo>
                    <a:pt x="13614" y="27512"/>
                  </a:lnTo>
                  <a:cubicBezTo>
                    <a:pt x="14213" y="26855"/>
                    <a:pt x="15001" y="26271"/>
                    <a:pt x="15832" y="25586"/>
                  </a:cubicBezTo>
                  <a:cubicBezTo>
                    <a:pt x="16270" y="25235"/>
                    <a:pt x="16693" y="24856"/>
                    <a:pt x="17087" y="24447"/>
                  </a:cubicBezTo>
                  <a:lnTo>
                    <a:pt x="17364" y="24141"/>
                  </a:lnTo>
                  <a:cubicBezTo>
                    <a:pt x="17423" y="24083"/>
                    <a:pt x="17496" y="24010"/>
                    <a:pt x="17569" y="23951"/>
                  </a:cubicBezTo>
                  <a:cubicBezTo>
                    <a:pt x="17715" y="23805"/>
                    <a:pt x="17890" y="23674"/>
                    <a:pt x="18079" y="23528"/>
                  </a:cubicBezTo>
                  <a:cubicBezTo>
                    <a:pt x="18546" y="23163"/>
                    <a:pt x="19174" y="22769"/>
                    <a:pt x="19772" y="22069"/>
                  </a:cubicBezTo>
                  <a:cubicBezTo>
                    <a:pt x="19845" y="21981"/>
                    <a:pt x="19918" y="21894"/>
                    <a:pt x="19976" y="21792"/>
                  </a:cubicBezTo>
                  <a:lnTo>
                    <a:pt x="20078" y="21646"/>
                  </a:lnTo>
                  <a:lnTo>
                    <a:pt x="20151" y="21544"/>
                  </a:lnTo>
                  <a:lnTo>
                    <a:pt x="20414" y="21121"/>
                  </a:lnTo>
                  <a:lnTo>
                    <a:pt x="20939" y="20303"/>
                  </a:lnTo>
                  <a:cubicBezTo>
                    <a:pt x="21290" y="19763"/>
                    <a:pt x="21625" y="19238"/>
                    <a:pt x="21990" y="18757"/>
                  </a:cubicBezTo>
                  <a:cubicBezTo>
                    <a:pt x="22180" y="18523"/>
                    <a:pt x="22369" y="18290"/>
                    <a:pt x="22559" y="18071"/>
                  </a:cubicBezTo>
                  <a:cubicBezTo>
                    <a:pt x="22647" y="17954"/>
                    <a:pt x="22749" y="17852"/>
                    <a:pt x="22851" y="17735"/>
                  </a:cubicBezTo>
                  <a:lnTo>
                    <a:pt x="23186" y="17385"/>
                  </a:lnTo>
                  <a:cubicBezTo>
                    <a:pt x="24077" y="16451"/>
                    <a:pt x="25025" y="15503"/>
                    <a:pt x="25901" y="14438"/>
                  </a:cubicBezTo>
                  <a:cubicBezTo>
                    <a:pt x="26119" y="14160"/>
                    <a:pt x="26338" y="13883"/>
                    <a:pt x="26543" y="13620"/>
                  </a:cubicBezTo>
                  <a:cubicBezTo>
                    <a:pt x="26732" y="13343"/>
                    <a:pt x="26893" y="13139"/>
                    <a:pt x="27097" y="12891"/>
                  </a:cubicBezTo>
                  <a:cubicBezTo>
                    <a:pt x="27491" y="12424"/>
                    <a:pt x="27914" y="11986"/>
                    <a:pt x="28366" y="11519"/>
                  </a:cubicBezTo>
                  <a:cubicBezTo>
                    <a:pt x="28819" y="11038"/>
                    <a:pt x="29286" y="10571"/>
                    <a:pt x="29767" y="10060"/>
                  </a:cubicBezTo>
                  <a:cubicBezTo>
                    <a:pt x="30234" y="9535"/>
                    <a:pt x="30657" y="9009"/>
                    <a:pt x="31066" y="8484"/>
                  </a:cubicBezTo>
                  <a:cubicBezTo>
                    <a:pt x="31474" y="7973"/>
                    <a:pt x="31898" y="7448"/>
                    <a:pt x="32277" y="6981"/>
                  </a:cubicBezTo>
                  <a:cubicBezTo>
                    <a:pt x="32656" y="6529"/>
                    <a:pt x="33123" y="6047"/>
                    <a:pt x="33561" y="5566"/>
                  </a:cubicBezTo>
                  <a:cubicBezTo>
                    <a:pt x="34466" y="4617"/>
                    <a:pt x="35356" y="3684"/>
                    <a:pt x="36290" y="2793"/>
                  </a:cubicBezTo>
                  <a:cubicBezTo>
                    <a:pt x="36742" y="2356"/>
                    <a:pt x="37224" y="1918"/>
                    <a:pt x="37705" y="1495"/>
                  </a:cubicBezTo>
                  <a:lnTo>
                    <a:pt x="38070" y="1188"/>
                  </a:lnTo>
                  <a:cubicBezTo>
                    <a:pt x="38187" y="1086"/>
                    <a:pt x="38347" y="955"/>
                    <a:pt x="38478" y="824"/>
                  </a:cubicBezTo>
                  <a:cubicBezTo>
                    <a:pt x="38741" y="561"/>
                    <a:pt x="38989" y="298"/>
                    <a:pt x="39223" y="50"/>
                  </a:cubicBezTo>
                  <a:cubicBezTo>
                    <a:pt x="39190" y="17"/>
                    <a:pt x="39149" y="1"/>
                    <a:pt x="39112" y="1"/>
                  </a:cubicBezTo>
                  <a:close/>
                </a:path>
              </a:pathLst>
            </a:custGeom>
            <a:solidFill>
              <a:srgbClr val="5C5C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33"/>
            <p:cNvSpPr/>
            <p:nvPr/>
          </p:nvSpPr>
          <p:spPr>
            <a:xfrm>
              <a:off x="3430050" y="4775775"/>
              <a:ext cx="1104500" cy="655175"/>
            </a:xfrm>
            <a:custGeom>
              <a:avLst/>
              <a:gdLst/>
              <a:ahLst/>
              <a:cxnLst/>
              <a:rect l="l" t="t" r="r" b="b"/>
              <a:pathLst>
                <a:path w="44180" h="26207" extrusionOk="0">
                  <a:moveTo>
                    <a:pt x="43984" y="1"/>
                  </a:moveTo>
                  <a:cubicBezTo>
                    <a:pt x="43929" y="1"/>
                    <a:pt x="43847" y="22"/>
                    <a:pt x="43746" y="57"/>
                  </a:cubicBezTo>
                  <a:lnTo>
                    <a:pt x="42258" y="1385"/>
                  </a:lnTo>
                  <a:lnTo>
                    <a:pt x="37224" y="6025"/>
                  </a:lnTo>
                  <a:cubicBezTo>
                    <a:pt x="36349" y="6857"/>
                    <a:pt x="35663" y="7762"/>
                    <a:pt x="34831" y="8447"/>
                  </a:cubicBezTo>
                  <a:cubicBezTo>
                    <a:pt x="34729" y="8535"/>
                    <a:pt x="34627" y="8608"/>
                    <a:pt x="34525" y="8696"/>
                  </a:cubicBezTo>
                  <a:lnTo>
                    <a:pt x="34174" y="8944"/>
                  </a:lnTo>
                  <a:cubicBezTo>
                    <a:pt x="33941" y="9119"/>
                    <a:pt x="33707" y="9294"/>
                    <a:pt x="33474" y="9469"/>
                  </a:cubicBezTo>
                  <a:cubicBezTo>
                    <a:pt x="33022" y="9834"/>
                    <a:pt x="32584" y="10228"/>
                    <a:pt x="32161" y="10607"/>
                  </a:cubicBezTo>
                  <a:cubicBezTo>
                    <a:pt x="31738" y="10986"/>
                    <a:pt x="31329" y="11410"/>
                    <a:pt x="30920" y="11789"/>
                  </a:cubicBezTo>
                  <a:cubicBezTo>
                    <a:pt x="30512" y="12168"/>
                    <a:pt x="30074" y="12504"/>
                    <a:pt x="29622" y="12869"/>
                  </a:cubicBezTo>
                  <a:cubicBezTo>
                    <a:pt x="29184" y="13219"/>
                    <a:pt x="28717" y="13569"/>
                    <a:pt x="28279" y="13949"/>
                  </a:cubicBezTo>
                  <a:cubicBezTo>
                    <a:pt x="28061" y="14138"/>
                    <a:pt x="27842" y="14328"/>
                    <a:pt x="27623" y="14547"/>
                  </a:cubicBezTo>
                  <a:cubicBezTo>
                    <a:pt x="27418" y="14751"/>
                    <a:pt x="27214" y="14970"/>
                    <a:pt x="27010" y="15160"/>
                  </a:cubicBezTo>
                  <a:cubicBezTo>
                    <a:pt x="25419" y="16794"/>
                    <a:pt x="23829" y="18428"/>
                    <a:pt x="22224" y="20048"/>
                  </a:cubicBezTo>
                  <a:cubicBezTo>
                    <a:pt x="20692" y="21595"/>
                    <a:pt x="18970" y="22981"/>
                    <a:pt x="17379" y="24527"/>
                  </a:cubicBezTo>
                  <a:lnTo>
                    <a:pt x="16796" y="25126"/>
                  </a:lnTo>
                  <a:cubicBezTo>
                    <a:pt x="16621" y="25301"/>
                    <a:pt x="16446" y="25461"/>
                    <a:pt x="16241" y="25607"/>
                  </a:cubicBezTo>
                  <a:cubicBezTo>
                    <a:pt x="16052" y="25739"/>
                    <a:pt x="15833" y="25811"/>
                    <a:pt x="15599" y="25841"/>
                  </a:cubicBezTo>
                  <a:cubicBezTo>
                    <a:pt x="15575" y="25842"/>
                    <a:pt x="15552" y="25843"/>
                    <a:pt x="15528" y="25843"/>
                  </a:cubicBezTo>
                  <a:cubicBezTo>
                    <a:pt x="15318" y="25843"/>
                    <a:pt x="15111" y="25786"/>
                    <a:pt x="14928" y="25695"/>
                  </a:cubicBezTo>
                  <a:cubicBezTo>
                    <a:pt x="14724" y="25578"/>
                    <a:pt x="14519" y="25432"/>
                    <a:pt x="14359" y="25272"/>
                  </a:cubicBezTo>
                  <a:lnTo>
                    <a:pt x="13746" y="24703"/>
                  </a:lnTo>
                  <a:lnTo>
                    <a:pt x="12535" y="23579"/>
                  </a:lnTo>
                  <a:lnTo>
                    <a:pt x="7705" y="19070"/>
                  </a:lnTo>
                  <a:cubicBezTo>
                    <a:pt x="6903" y="18326"/>
                    <a:pt x="6100" y="17567"/>
                    <a:pt x="5312" y="16808"/>
                  </a:cubicBezTo>
                  <a:cubicBezTo>
                    <a:pt x="4510" y="16064"/>
                    <a:pt x="3765" y="15262"/>
                    <a:pt x="2963" y="14488"/>
                  </a:cubicBezTo>
                  <a:cubicBezTo>
                    <a:pt x="2014" y="13628"/>
                    <a:pt x="1022" y="12810"/>
                    <a:pt x="1" y="12066"/>
                  </a:cubicBezTo>
                  <a:lnTo>
                    <a:pt x="1" y="12066"/>
                  </a:lnTo>
                  <a:cubicBezTo>
                    <a:pt x="1241" y="13146"/>
                    <a:pt x="2467" y="14255"/>
                    <a:pt x="3620" y="15451"/>
                  </a:cubicBezTo>
                  <a:cubicBezTo>
                    <a:pt x="5371" y="17305"/>
                    <a:pt x="7267" y="19026"/>
                    <a:pt x="9121" y="20807"/>
                  </a:cubicBezTo>
                  <a:lnTo>
                    <a:pt x="11908" y="23433"/>
                  </a:lnTo>
                  <a:lnTo>
                    <a:pt x="13308" y="24761"/>
                  </a:lnTo>
                  <a:lnTo>
                    <a:pt x="14009" y="25418"/>
                  </a:lnTo>
                  <a:cubicBezTo>
                    <a:pt x="14228" y="25651"/>
                    <a:pt x="14490" y="25855"/>
                    <a:pt x="14768" y="26016"/>
                  </a:cubicBezTo>
                  <a:cubicBezTo>
                    <a:pt x="14998" y="26141"/>
                    <a:pt x="15258" y="26207"/>
                    <a:pt x="15517" y="26207"/>
                  </a:cubicBezTo>
                  <a:cubicBezTo>
                    <a:pt x="15618" y="26207"/>
                    <a:pt x="15719" y="26197"/>
                    <a:pt x="15818" y="26176"/>
                  </a:cubicBezTo>
                  <a:cubicBezTo>
                    <a:pt x="16183" y="26089"/>
                    <a:pt x="16504" y="25899"/>
                    <a:pt x="16767" y="25651"/>
                  </a:cubicBezTo>
                  <a:cubicBezTo>
                    <a:pt x="17292" y="25155"/>
                    <a:pt x="17773" y="24659"/>
                    <a:pt x="18299" y="24177"/>
                  </a:cubicBezTo>
                  <a:cubicBezTo>
                    <a:pt x="19349" y="23229"/>
                    <a:pt x="20429" y="22310"/>
                    <a:pt x="21480" y="21346"/>
                  </a:cubicBezTo>
                  <a:lnTo>
                    <a:pt x="22253" y="20617"/>
                  </a:lnTo>
                  <a:lnTo>
                    <a:pt x="23012" y="19873"/>
                  </a:lnTo>
                  <a:lnTo>
                    <a:pt x="24500" y="18370"/>
                  </a:lnTo>
                  <a:lnTo>
                    <a:pt x="27477" y="15349"/>
                  </a:lnTo>
                  <a:cubicBezTo>
                    <a:pt x="28382" y="14372"/>
                    <a:pt x="29447" y="13613"/>
                    <a:pt x="30468" y="12767"/>
                  </a:cubicBezTo>
                  <a:cubicBezTo>
                    <a:pt x="30964" y="12358"/>
                    <a:pt x="31460" y="11906"/>
                    <a:pt x="31927" y="11439"/>
                  </a:cubicBezTo>
                  <a:cubicBezTo>
                    <a:pt x="32394" y="10972"/>
                    <a:pt x="32876" y="10534"/>
                    <a:pt x="33386" y="10111"/>
                  </a:cubicBezTo>
                  <a:cubicBezTo>
                    <a:pt x="33883" y="9688"/>
                    <a:pt x="34422" y="9294"/>
                    <a:pt x="34948" y="8914"/>
                  </a:cubicBezTo>
                  <a:cubicBezTo>
                    <a:pt x="35458" y="8491"/>
                    <a:pt x="35940" y="8039"/>
                    <a:pt x="36378" y="7543"/>
                  </a:cubicBezTo>
                  <a:cubicBezTo>
                    <a:pt x="37253" y="6551"/>
                    <a:pt x="38289" y="5690"/>
                    <a:pt x="39296" y="4800"/>
                  </a:cubicBezTo>
                  <a:cubicBezTo>
                    <a:pt x="40595" y="3661"/>
                    <a:pt x="41923" y="2334"/>
                    <a:pt x="43192" y="1093"/>
                  </a:cubicBezTo>
                  <a:cubicBezTo>
                    <a:pt x="44044" y="264"/>
                    <a:pt x="44180" y="1"/>
                    <a:pt x="43984" y="1"/>
                  </a:cubicBezTo>
                  <a:close/>
                </a:path>
              </a:pathLst>
            </a:custGeom>
            <a:solidFill>
              <a:srgbClr val="4E4E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33"/>
            <p:cNvSpPr/>
            <p:nvPr/>
          </p:nvSpPr>
          <p:spPr>
            <a:xfrm>
              <a:off x="4555075" y="3953875"/>
              <a:ext cx="837575" cy="791600"/>
            </a:xfrm>
            <a:custGeom>
              <a:avLst/>
              <a:gdLst/>
              <a:ahLst/>
              <a:cxnLst/>
              <a:rect l="l" t="t" r="r" b="b"/>
              <a:pathLst>
                <a:path w="33503" h="31664" extrusionOk="0">
                  <a:moveTo>
                    <a:pt x="33503" y="0"/>
                  </a:moveTo>
                  <a:cubicBezTo>
                    <a:pt x="31708" y="1518"/>
                    <a:pt x="30103" y="3050"/>
                    <a:pt x="28410" y="4378"/>
                  </a:cubicBezTo>
                  <a:cubicBezTo>
                    <a:pt x="27710" y="5034"/>
                    <a:pt x="26907" y="5910"/>
                    <a:pt x="26367" y="6347"/>
                  </a:cubicBezTo>
                  <a:cubicBezTo>
                    <a:pt x="25083" y="7398"/>
                    <a:pt x="23872" y="8449"/>
                    <a:pt x="22632" y="9543"/>
                  </a:cubicBezTo>
                  <a:cubicBezTo>
                    <a:pt x="21990" y="10112"/>
                    <a:pt x="21406" y="10710"/>
                    <a:pt x="20852" y="11309"/>
                  </a:cubicBezTo>
                  <a:cubicBezTo>
                    <a:pt x="20283" y="11892"/>
                    <a:pt x="19743" y="12447"/>
                    <a:pt x="19145" y="12987"/>
                  </a:cubicBezTo>
                  <a:lnTo>
                    <a:pt x="17350" y="14694"/>
                  </a:lnTo>
                  <a:cubicBezTo>
                    <a:pt x="17058" y="15015"/>
                    <a:pt x="16766" y="15350"/>
                    <a:pt x="16503" y="15701"/>
                  </a:cubicBezTo>
                  <a:cubicBezTo>
                    <a:pt x="16460" y="15774"/>
                    <a:pt x="16401" y="15847"/>
                    <a:pt x="16343" y="15905"/>
                  </a:cubicBezTo>
                  <a:lnTo>
                    <a:pt x="16153" y="16109"/>
                  </a:lnTo>
                  <a:lnTo>
                    <a:pt x="15745" y="16547"/>
                  </a:lnTo>
                  <a:cubicBezTo>
                    <a:pt x="14650" y="17685"/>
                    <a:pt x="13425" y="18750"/>
                    <a:pt x="12214" y="19918"/>
                  </a:cubicBezTo>
                  <a:cubicBezTo>
                    <a:pt x="11426" y="20676"/>
                    <a:pt x="10681" y="21479"/>
                    <a:pt x="9952" y="22165"/>
                  </a:cubicBezTo>
                  <a:cubicBezTo>
                    <a:pt x="9339" y="22778"/>
                    <a:pt x="8653" y="23317"/>
                    <a:pt x="7924" y="23770"/>
                  </a:cubicBezTo>
                  <a:cubicBezTo>
                    <a:pt x="6625" y="25127"/>
                    <a:pt x="5385" y="26528"/>
                    <a:pt x="4071" y="27782"/>
                  </a:cubicBezTo>
                  <a:cubicBezTo>
                    <a:pt x="3736" y="28089"/>
                    <a:pt x="3400" y="28410"/>
                    <a:pt x="3065" y="28687"/>
                  </a:cubicBezTo>
                  <a:cubicBezTo>
                    <a:pt x="2744" y="28979"/>
                    <a:pt x="2335" y="29300"/>
                    <a:pt x="1985" y="29621"/>
                  </a:cubicBezTo>
                  <a:cubicBezTo>
                    <a:pt x="1270" y="30292"/>
                    <a:pt x="628" y="30978"/>
                    <a:pt x="0" y="31664"/>
                  </a:cubicBezTo>
                  <a:cubicBezTo>
                    <a:pt x="642" y="31095"/>
                    <a:pt x="1299" y="30511"/>
                    <a:pt x="1999" y="29957"/>
                  </a:cubicBezTo>
                  <a:cubicBezTo>
                    <a:pt x="2350" y="29694"/>
                    <a:pt x="2729" y="29417"/>
                    <a:pt x="3079" y="29183"/>
                  </a:cubicBezTo>
                  <a:cubicBezTo>
                    <a:pt x="3429" y="28935"/>
                    <a:pt x="3780" y="28687"/>
                    <a:pt x="4115" y="28425"/>
                  </a:cubicBezTo>
                  <a:lnTo>
                    <a:pt x="4115" y="28425"/>
                  </a:lnTo>
                  <a:lnTo>
                    <a:pt x="4057" y="28468"/>
                  </a:lnTo>
                  <a:cubicBezTo>
                    <a:pt x="5647" y="27067"/>
                    <a:pt x="7106" y="25492"/>
                    <a:pt x="8624" y="24003"/>
                  </a:cubicBezTo>
                  <a:lnTo>
                    <a:pt x="10886" y="21742"/>
                  </a:lnTo>
                  <a:cubicBezTo>
                    <a:pt x="11644" y="20983"/>
                    <a:pt x="12432" y="20224"/>
                    <a:pt x="13235" y="19524"/>
                  </a:cubicBezTo>
                  <a:cubicBezTo>
                    <a:pt x="14110" y="18765"/>
                    <a:pt x="14971" y="18006"/>
                    <a:pt x="15788" y="17218"/>
                  </a:cubicBezTo>
                  <a:cubicBezTo>
                    <a:pt x="15993" y="17028"/>
                    <a:pt x="16197" y="16824"/>
                    <a:pt x="16387" y="16620"/>
                  </a:cubicBezTo>
                  <a:lnTo>
                    <a:pt x="16693" y="16313"/>
                  </a:lnTo>
                  <a:cubicBezTo>
                    <a:pt x="16795" y="16211"/>
                    <a:pt x="16868" y="16124"/>
                    <a:pt x="16956" y="16022"/>
                  </a:cubicBezTo>
                  <a:cubicBezTo>
                    <a:pt x="17116" y="15803"/>
                    <a:pt x="17306" y="15569"/>
                    <a:pt x="17510" y="15336"/>
                  </a:cubicBezTo>
                  <a:cubicBezTo>
                    <a:pt x="17612" y="15205"/>
                    <a:pt x="17715" y="15102"/>
                    <a:pt x="17846" y="14986"/>
                  </a:cubicBezTo>
                  <a:lnTo>
                    <a:pt x="18152" y="14694"/>
                  </a:lnTo>
                  <a:lnTo>
                    <a:pt x="19422" y="13526"/>
                  </a:lnTo>
                  <a:cubicBezTo>
                    <a:pt x="19845" y="13133"/>
                    <a:pt x="20268" y="12753"/>
                    <a:pt x="20662" y="12345"/>
                  </a:cubicBezTo>
                  <a:cubicBezTo>
                    <a:pt x="21479" y="11527"/>
                    <a:pt x="22267" y="10681"/>
                    <a:pt x="23172" y="9908"/>
                  </a:cubicBezTo>
                  <a:cubicBezTo>
                    <a:pt x="24704" y="8624"/>
                    <a:pt x="26645" y="6741"/>
                    <a:pt x="28614" y="4947"/>
                  </a:cubicBezTo>
                  <a:cubicBezTo>
                    <a:pt x="30570" y="3196"/>
                    <a:pt x="32277" y="1270"/>
                    <a:pt x="33503" y="0"/>
                  </a:cubicBezTo>
                  <a:close/>
                </a:path>
              </a:pathLst>
            </a:custGeom>
            <a:solidFill>
              <a:srgbClr val="6262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33"/>
            <p:cNvSpPr/>
            <p:nvPr/>
          </p:nvSpPr>
          <p:spPr>
            <a:xfrm>
              <a:off x="6097775" y="2872300"/>
              <a:ext cx="343825" cy="360400"/>
            </a:xfrm>
            <a:custGeom>
              <a:avLst/>
              <a:gdLst/>
              <a:ahLst/>
              <a:cxnLst/>
              <a:rect l="l" t="t" r="r" b="b"/>
              <a:pathLst>
                <a:path w="13753" h="14416" extrusionOk="0">
                  <a:moveTo>
                    <a:pt x="13581" y="0"/>
                  </a:moveTo>
                  <a:cubicBezTo>
                    <a:pt x="13487" y="0"/>
                    <a:pt x="13342" y="54"/>
                    <a:pt x="13147" y="159"/>
                  </a:cubicBezTo>
                  <a:cubicBezTo>
                    <a:pt x="13036" y="213"/>
                    <a:pt x="12950" y="232"/>
                    <a:pt x="12877" y="232"/>
                  </a:cubicBezTo>
                  <a:cubicBezTo>
                    <a:pt x="12709" y="232"/>
                    <a:pt x="12601" y="132"/>
                    <a:pt x="12389" y="101"/>
                  </a:cubicBezTo>
                  <a:lnTo>
                    <a:pt x="11265" y="1487"/>
                  </a:lnTo>
                  <a:lnTo>
                    <a:pt x="10710" y="2173"/>
                  </a:lnTo>
                  <a:lnTo>
                    <a:pt x="10656" y="2238"/>
                  </a:lnTo>
                  <a:lnTo>
                    <a:pt x="10656" y="2238"/>
                  </a:lnTo>
                  <a:cubicBezTo>
                    <a:pt x="10649" y="2243"/>
                    <a:pt x="10642" y="2246"/>
                    <a:pt x="10638" y="2246"/>
                  </a:cubicBezTo>
                  <a:cubicBezTo>
                    <a:pt x="10634" y="2248"/>
                    <a:pt x="10630" y="2250"/>
                    <a:pt x="10627" y="2252"/>
                  </a:cubicBezTo>
                  <a:lnTo>
                    <a:pt x="10627" y="2252"/>
                  </a:lnTo>
                  <a:cubicBezTo>
                    <a:pt x="10621" y="2247"/>
                    <a:pt x="10616" y="2244"/>
                    <a:pt x="10616" y="2244"/>
                  </a:cubicBezTo>
                  <a:lnTo>
                    <a:pt x="10616" y="2244"/>
                  </a:lnTo>
                  <a:cubicBezTo>
                    <a:pt x="10616" y="2244"/>
                    <a:pt x="10619" y="2246"/>
                    <a:pt x="10626" y="2252"/>
                  </a:cubicBezTo>
                  <a:lnTo>
                    <a:pt x="10626" y="2252"/>
                  </a:lnTo>
                  <a:cubicBezTo>
                    <a:pt x="10544" y="2292"/>
                    <a:pt x="10473" y="2321"/>
                    <a:pt x="10389" y="2363"/>
                  </a:cubicBezTo>
                  <a:cubicBezTo>
                    <a:pt x="10317" y="2407"/>
                    <a:pt x="10287" y="2509"/>
                    <a:pt x="10244" y="2582"/>
                  </a:cubicBezTo>
                  <a:lnTo>
                    <a:pt x="10112" y="2830"/>
                  </a:lnTo>
                  <a:cubicBezTo>
                    <a:pt x="10098" y="2888"/>
                    <a:pt x="10068" y="2932"/>
                    <a:pt x="10039" y="3005"/>
                  </a:cubicBezTo>
                  <a:lnTo>
                    <a:pt x="9981" y="3122"/>
                  </a:lnTo>
                  <a:cubicBezTo>
                    <a:pt x="9937" y="3195"/>
                    <a:pt x="9893" y="3267"/>
                    <a:pt x="9850" y="3340"/>
                  </a:cubicBezTo>
                  <a:cubicBezTo>
                    <a:pt x="9747" y="3486"/>
                    <a:pt x="9660" y="3647"/>
                    <a:pt x="9558" y="3778"/>
                  </a:cubicBezTo>
                  <a:cubicBezTo>
                    <a:pt x="9353" y="4070"/>
                    <a:pt x="9120" y="4347"/>
                    <a:pt x="8887" y="4595"/>
                  </a:cubicBezTo>
                  <a:cubicBezTo>
                    <a:pt x="8376" y="5135"/>
                    <a:pt x="7836" y="5631"/>
                    <a:pt x="7267" y="6098"/>
                  </a:cubicBezTo>
                  <a:cubicBezTo>
                    <a:pt x="8026" y="5631"/>
                    <a:pt x="8755" y="5135"/>
                    <a:pt x="9456" y="4595"/>
                  </a:cubicBezTo>
                  <a:cubicBezTo>
                    <a:pt x="9574" y="4499"/>
                    <a:pt x="9689" y="4444"/>
                    <a:pt x="9754" y="4444"/>
                  </a:cubicBezTo>
                  <a:cubicBezTo>
                    <a:pt x="9817" y="4444"/>
                    <a:pt x="9834" y="4495"/>
                    <a:pt x="9762" y="4610"/>
                  </a:cubicBezTo>
                  <a:cubicBezTo>
                    <a:pt x="9397" y="5194"/>
                    <a:pt x="8945" y="5733"/>
                    <a:pt x="8420" y="6186"/>
                  </a:cubicBezTo>
                  <a:cubicBezTo>
                    <a:pt x="7646" y="6872"/>
                    <a:pt x="6844" y="7484"/>
                    <a:pt x="6143" y="8214"/>
                  </a:cubicBezTo>
                  <a:cubicBezTo>
                    <a:pt x="5457" y="8929"/>
                    <a:pt x="4830" y="9717"/>
                    <a:pt x="4159" y="10315"/>
                  </a:cubicBezTo>
                  <a:cubicBezTo>
                    <a:pt x="3765" y="10680"/>
                    <a:pt x="3327" y="10986"/>
                    <a:pt x="2860" y="11264"/>
                  </a:cubicBezTo>
                  <a:cubicBezTo>
                    <a:pt x="2422" y="11497"/>
                    <a:pt x="2014" y="11804"/>
                    <a:pt x="1649" y="12154"/>
                  </a:cubicBezTo>
                  <a:cubicBezTo>
                    <a:pt x="963" y="12854"/>
                    <a:pt x="496" y="13613"/>
                    <a:pt x="0" y="14415"/>
                  </a:cubicBezTo>
                  <a:lnTo>
                    <a:pt x="1095" y="14051"/>
                  </a:lnTo>
                  <a:cubicBezTo>
                    <a:pt x="1547" y="13452"/>
                    <a:pt x="2058" y="12913"/>
                    <a:pt x="2627" y="12431"/>
                  </a:cubicBezTo>
                  <a:cubicBezTo>
                    <a:pt x="2758" y="12314"/>
                    <a:pt x="2904" y="12212"/>
                    <a:pt x="3050" y="12125"/>
                  </a:cubicBezTo>
                  <a:lnTo>
                    <a:pt x="3313" y="11964"/>
                  </a:lnTo>
                  <a:cubicBezTo>
                    <a:pt x="3400" y="11906"/>
                    <a:pt x="3502" y="11847"/>
                    <a:pt x="3590" y="11774"/>
                  </a:cubicBezTo>
                  <a:cubicBezTo>
                    <a:pt x="3940" y="11526"/>
                    <a:pt x="4276" y="11234"/>
                    <a:pt x="4582" y="10928"/>
                  </a:cubicBezTo>
                  <a:cubicBezTo>
                    <a:pt x="5180" y="10315"/>
                    <a:pt x="5676" y="9702"/>
                    <a:pt x="6158" y="9177"/>
                  </a:cubicBezTo>
                  <a:cubicBezTo>
                    <a:pt x="6581" y="8696"/>
                    <a:pt x="7092" y="8272"/>
                    <a:pt x="7632" y="7922"/>
                  </a:cubicBezTo>
                  <a:cubicBezTo>
                    <a:pt x="8274" y="7309"/>
                    <a:pt x="8989" y="6711"/>
                    <a:pt x="9674" y="5996"/>
                  </a:cubicBezTo>
                  <a:cubicBezTo>
                    <a:pt x="10025" y="5646"/>
                    <a:pt x="10346" y="5252"/>
                    <a:pt x="10652" y="4843"/>
                  </a:cubicBezTo>
                  <a:cubicBezTo>
                    <a:pt x="10798" y="4639"/>
                    <a:pt x="10944" y="4420"/>
                    <a:pt x="11075" y="4187"/>
                  </a:cubicBezTo>
                  <a:cubicBezTo>
                    <a:pt x="11134" y="4070"/>
                    <a:pt x="11192" y="3953"/>
                    <a:pt x="11250" y="3837"/>
                  </a:cubicBezTo>
                  <a:lnTo>
                    <a:pt x="11338" y="3661"/>
                  </a:lnTo>
                  <a:lnTo>
                    <a:pt x="11353" y="3632"/>
                  </a:lnTo>
                  <a:lnTo>
                    <a:pt x="11367" y="3588"/>
                  </a:lnTo>
                  <a:lnTo>
                    <a:pt x="11425" y="3443"/>
                  </a:lnTo>
                  <a:cubicBezTo>
                    <a:pt x="11455" y="3399"/>
                    <a:pt x="11528" y="3399"/>
                    <a:pt x="11557" y="3384"/>
                  </a:cubicBezTo>
                  <a:cubicBezTo>
                    <a:pt x="11571" y="3370"/>
                    <a:pt x="11557" y="3384"/>
                    <a:pt x="11586" y="3355"/>
                  </a:cubicBezTo>
                  <a:lnTo>
                    <a:pt x="11659" y="3311"/>
                  </a:lnTo>
                  <a:cubicBezTo>
                    <a:pt x="11674" y="3282"/>
                    <a:pt x="11717" y="3238"/>
                    <a:pt x="11761" y="3195"/>
                  </a:cubicBezTo>
                  <a:lnTo>
                    <a:pt x="11834" y="3107"/>
                  </a:lnTo>
                  <a:lnTo>
                    <a:pt x="11922" y="2976"/>
                  </a:lnTo>
                  <a:lnTo>
                    <a:pt x="12286" y="2494"/>
                  </a:lnTo>
                  <a:cubicBezTo>
                    <a:pt x="12520" y="2188"/>
                    <a:pt x="12710" y="1910"/>
                    <a:pt x="12885" y="1662"/>
                  </a:cubicBezTo>
                  <a:cubicBezTo>
                    <a:pt x="13147" y="1298"/>
                    <a:pt x="13381" y="918"/>
                    <a:pt x="13585" y="524"/>
                  </a:cubicBezTo>
                  <a:cubicBezTo>
                    <a:pt x="13753" y="170"/>
                    <a:pt x="13748" y="0"/>
                    <a:pt x="13581" y="0"/>
                  </a:cubicBezTo>
                  <a:close/>
                </a:path>
              </a:pathLst>
            </a:custGeom>
            <a:solidFill>
              <a:srgbClr val="5858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33"/>
            <p:cNvSpPr/>
            <p:nvPr/>
          </p:nvSpPr>
          <p:spPr>
            <a:xfrm>
              <a:off x="1563800" y="3294700"/>
              <a:ext cx="1050250" cy="1080150"/>
            </a:xfrm>
            <a:custGeom>
              <a:avLst/>
              <a:gdLst/>
              <a:ahLst/>
              <a:cxnLst/>
              <a:rect l="l" t="t" r="r" b="b"/>
              <a:pathLst>
                <a:path w="42010" h="43206" extrusionOk="0">
                  <a:moveTo>
                    <a:pt x="0" y="0"/>
                  </a:moveTo>
                  <a:lnTo>
                    <a:pt x="0" y="0"/>
                  </a:lnTo>
                  <a:cubicBezTo>
                    <a:pt x="1751" y="1678"/>
                    <a:pt x="3488" y="3312"/>
                    <a:pt x="4976" y="5107"/>
                  </a:cubicBezTo>
                  <a:lnTo>
                    <a:pt x="5545" y="5822"/>
                  </a:lnTo>
                  <a:cubicBezTo>
                    <a:pt x="5749" y="6056"/>
                    <a:pt x="5954" y="6289"/>
                    <a:pt x="6158" y="6522"/>
                  </a:cubicBezTo>
                  <a:cubicBezTo>
                    <a:pt x="6566" y="6989"/>
                    <a:pt x="6975" y="7427"/>
                    <a:pt x="7398" y="7865"/>
                  </a:cubicBezTo>
                  <a:cubicBezTo>
                    <a:pt x="8244" y="8755"/>
                    <a:pt x="9105" y="9587"/>
                    <a:pt x="9937" y="10404"/>
                  </a:cubicBezTo>
                  <a:cubicBezTo>
                    <a:pt x="10754" y="11192"/>
                    <a:pt x="11542" y="11980"/>
                    <a:pt x="12286" y="12811"/>
                  </a:cubicBezTo>
                  <a:cubicBezTo>
                    <a:pt x="13016" y="13629"/>
                    <a:pt x="13716" y="14475"/>
                    <a:pt x="14402" y="15336"/>
                  </a:cubicBezTo>
                  <a:cubicBezTo>
                    <a:pt x="14752" y="15774"/>
                    <a:pt x="15088" y="16197"/>
                    <a:pt x="15409" y="16634"/>
                  </a:cubicBezTo>
                  <a:cubicBezTo>
                    <a:pt x="15730" y="17058"/>
                    <a:pt x="16036" y="17495"/>
                    <a:pt x="16357" y="17962"/>
                  </a:cubicBezTo>
                  <a:cubicBezTo>
                    <a:pt x="16678" y="18429"/>
                    <a:pt x="16999" y="18882"/>
                    <a:pt x="17364" y="19349"/>
                  </a:cubicBezTo>
                  <a:cubicBezTo>
                    <a:pt x="17729" y="19801"/>
                    <a:pt x="18108" y="20224"/>
                    <a:pt x="18517" y="20647"/>
                  </a:cubicBezTo>
                  <a:cubicBezTo>
                    <a:pt x="20385" y="22617"/>
                    <a:pt x="22355" y="24485"/>
                    <a:pt x="24324" y="26338"/>
                  </a:cubicBezTo>
                  <a:cubicBezTo>
                    <a:pt x="25302" y="27257"/>
                    <a:pt x="26338" y="28206"/>
                    <a:pt x="27359" y="29110"/>
                  </a:cubicBezTo>
                  <a:cubicBezTo>
                    <a:pt x="28381" y="30015"/>
                    <a:pt x="29388" y="30890"/>
                    <a:pt x="30322" y="31824"/>
                  </a:cubicBezTo>
                  <a:lnTo>
                    <a:pt x="36158" y="37559"/>
                  </a:lnTo>
                  <a:lnTo>
                    <a:pt x="39091" y="40433"/>
                  </a:lnTo>
                  <a:cubicBezTo>
                    <a:pt x="40142" y="41440"/>
                    <a:pt x="41178" y="42287"/>
                    <a:pt x="42009" y="43206"/>
                  </a:cubicBezTo>
                  <a:cubicBezTo>
                    <a:pt x="41864" y="42914"/>
                    <a:pt x="41703" y="42622"/>
                    <a:pt x="41543" y="42330"/>
                  </a:cubicBezTo>
                  <a:cubicBezTo>
                    <a:pt x="41003" y="41776"/>
                    <a:pt x="40448" y="41236"/>
                    <a:pt x="39850" y="40638"/>
                  </a:cubicBezTo>
                  <a:cubicBezTo>
                    <a:pt x="39252" y="40039"/>
                    <a:pt x="38726" y="39470"/>
                    <a:pt x="38143" y="38901"/>
                  </a:cubicBezTo>
                  <a:lnTo>
                    <a:pt x="32933" y="33736"/>
                  </a:lnTo>
                  <a:lnTo>
                    <a:pt x="30336" y="31168"/>
                  </a:lnTo>
                  <a:cubicBezTo>
                    <a:pt x="29461" y="30336"/>
                    <a:pt x="28541" y="29533"/>
                    <a:pt x="27637" y="28731"/>
                  </a:cubicBezTo>
                  <a:cubicBezTo>
                    <a:pt x="26717" y="27928"/>
                    <a:pt x="25784" y="27082"/>
                    <a:pt x="24893" y="26265"/>
                  </a:cubicBezTo>
                  <a:lnTo>
                    <a:pt x="22194" y="23770"/>
                  </a:lnTo>
                  <a:cubicBezTo>
                    <a:pt x="21289" y="22938"/>
                    <a:pt x="20399" y="22092"/>
                    <a:pt x="19509" y="21231"/>
                  </a:cubicBezTo>
                  <a:cubicBezTo>
                    <a:pt x="19071" y="20793"/>
                    <a:pt x="18648" y="20370"/>
                    <a:pt x="18196" y="19918"/>
                  </a:cubicBezTo>
                  <a:cubicBezTo>
                    <a:pt x="17758" y="19451"/>
                    <a:pt x="17335" y="18955"/>
                    <a:pt x="16956" y="18444"/>
                  </a:cubicBezTo>
                  <a:cubicBezTo>
                    <a:pt x="16445" y="17758"/>
                    <a:pt x="15978" y="17058"/>
                    <a:pt x="15496" y="16416"/>
                  </a:cubicBezTo>
                  <a:cubicBezTo>
                    <a:pt x="15000" y="15788"/>
                    <a:pt x="14460" y="15117"/>
                    <a:pt x="13950" y="14475"/>
                  </a:cubicBezTo>
                  <a:cubicBezTo>
                    <a:pt x="12914" y="13176"/>
                    <a:pt x="11819" y="11965"/>
                    <a:pt x="10667" y="10783"/>
                  </a:cubicBezTo>
                  <a:cubicBezTo>
                    <a:pt x="9514" y="9587"/>
                    <a:pt x="8317" y="8419"/>
                    <a:pt x="7165" y="7165"/>
                  </a:cubicBezTo>
                  <a:cubicBezTo>
                    <a:pt x="6596" y="6552"/>
                    <a:pt x="6012" y="5880"/>
                    <a:pt x="5501" y="5238"/>
                  </a:cubicBezTo>
                  <a:cubicBezTo>
                    <a:pt x="4976" y="4596"/>
                    <a:pt x="4451" y="3984"/>
                    <a:pt x="3882" y="3385"/>
                  </a:cubicBezTo>
                  <a:cubicBezTo>
                    <a:pt x="2656" y="2218"/>
                    <a:pt x="1343" y="1138"/>
                    <a:pt x="0" y="0"/>
                  </a:cubicBezTo>
                  <a:close/>
                </a:path>
              </a:pathLst>
            </a:custGeom>
            <a:solidFill>
              <a:srgbClr val="7777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33"/>
            <p:cNvSpPr/>
            <p:nvPr/>
          </p:nvSpPr>
          <p:spPr>
            <a:xfrm>
              <a:off x="2602350" y="4352950"/>
              <a:ext cx="872975" cy="829175"/>
            </a:xfrm>
            <a:custGeom>
              <a:avLst/>
              <a:gdLst/>
              <a:ahLst/>
              <a:cxnLst/>
              <a:rect l="l" t="t" r="r" b="b"/>
              <a:pathLst>
                <a:path w="34919" h="33167" extrusionOk="0">
                  <a:moveTo>
                    <a:pt x="1" y="0"/>
                  </a:moveTo>
                  <a:cubicBezTo>
                    <a:pt x="176" y="292"/>
                    <a:pt x="336" y="584"/>
                    <a:pt x="482" y="876"/>
                  </a:cubicBezTo>
                  <a:cubicBezTo>
                    <a:pt x="643" y="1051"/>
                    <a:pt x="788" y="1226"/>
                    <a:pt x="934" y="1416"/>
                  </a:cubicBezTo>
                  <a:lnTo>
                    <a:pt x="1430" y="2058"/>
                  </a:lnTo>
                  <a:cubicBezTo>
                    <a:pt x="1795" y="2495"/>
                    <a:pt x="2175" y="2933"/>
                    <a:pt x="2554" y="3342"/>
                  </a:cubicBezTo>
                  <a:cubicBezTo>
                    <a:pt x="3342" y="4159"/>
                    <a:pt x="4145" y="4918"/>
                    <a:pt x="4918" y="5633"/>
                  </a:cubicBezTo>
                  <a:cubicBezTo>
                    <a:pt x="5706" y="6362"/>
                    <a:pt x="6465" y="7063"/>
                    <a:pt x="7180" y="7778"/>
                  </a:cubicBezTo>
                  <a:cubicBezTo>
                    <a:pt x="7909" y="8536"/>
                    <a:pt x="8683" y="9310"/>
                    <a:pt x="9441" y="10054"/>
                  </a:cubicBezTo>
                  <a:cubicBezTo>
                    <a:pt x="10404" y="11002"/>
                    <a:pt x="11426" y="11951"/>
                    <a:pt x="12418" y="12870"/>
                  </a:cubicBezTo>
                  <a:cubicBezTo>
                    <a:pt x="13410" y="13804"/>
                    <a:pt x="14505" y="14723"/>
                    <a:pt x="15453" y="15570"/>
                  </a:cubicBezTo>
                  <a:cubicBezTo>
                    <a:pt x="16416" y="16445"/>
                    <a:pt x="17365" y="17364"/>
                    <a:pt x="18313" y="18298"/>
                  </a:cubicBezTo>
                  <a:cubicBezTo>
                    <a:pt x="19261" y="19232"/>
                    <a:pt x="20195" y="20210"/>
                    <a:pt x="21188" y="21173"/>
                  </a:cubicBezTo>
                  <a:cubicBezTo>
                    <a:pt x="22194" y="22136"/>
                    <a:pt x="23201" y="23040"/>
                    <a:pt x="24208" y="23960"/>
                  </a:cubicBezTo>
                  <a:lnTo>
                    <a:pt x="27199" y="26674"/>
                  </a:lnTo>
                  <a:cubicBezTo>
                    <a:pt x="29286" y="28541"/>
                    <a:pt x="31445" y="30176"/>
                    <a:pt x="33386" y="31898"/>
                  </a:cubicBezTo>
                  <a:cubicBezTo>
                    <a:pt x="33882" y="32335"/>
                    <a:pt x="34422" y="32729"/>
                    <a:pt x="34918" y="33167"/>
                  </a:cubicBezTo>
                  <a:cubicBezTo>
                    <a:pt x="33751" y="31620"/>
                    <a:pt x="31898" y="30103"/>
                    <a:pt x="29899" y="28483"/>
                  </a:cubicBezTo>
                  <a:cubicBezTo>
                    <a:pt x="28965" y="27739"/>
                    <a:pt x="28046" y="26980"/>
                    <a:pt x="27141" y="26163"/>
                  </a:cubicBezTo>
                  <a:lnTo>
                    <a:pt x="24500" y="23799"/>
                  </a:lnTo>
                  <a:cubicBezTo>
                    <a:pt x="23624" y="23026"/>
                    <a:pt x="22734" y="22223"/>
                    <a:pt x="21859" y="21406"/>
                  </a:cubicBezTo>
                  <a:cubicBezTo>
                    <a:pt x="21421" y="20998"/>
                    <a:pt x="20983" y="20574"/>
                    <a:pt x="20560" y="20151"/>
                  </a:cubicBezTo>
                  <a:lnTo>
                    <a:pt x="19320" y="18896"/>
                  </a:lnTo>
                  <a:cubicBezTo>
                    <a:pt x="18488" y="18065"/>
                    <a:pt x="17671" y="17248"/>
                    <a:pt x="16839" y="16460"/>
                  </a:cubicBezTo>
                  <a:cubicBezTo>
                    <a:pt x="16431" y="16051"/>
                    <a:pt x="16007" y="15657"/>
                    <a:pt x="15599" y="15278"/>
                  </a:cubicBezTo>
                  <a:lnTo>
                    <a:pt x="14315" y="14125"/>
                  </a:lnTo>
                  <a:cubicBezTo>
                    <a:pt x="12549" y="12534"/>
                    <a:pt x="10900" y="10871"/>
                    <a:pt x="9310" y="9178"/>
                  </a:cubicBezTo>
                  <a:cubicBezTo>
                    <a:pt x="8522" y="8434"/>
                    <a:pt x="7749" y="7632"/>
                    <a:pt x="6975" y="6917"/>
                  </a:cubicBezTo>
                  <a:cubicBezTo>
                    <a:pt x="6202" y="6187"/>
                    <a:pt x="5385" y="5487"/>
                    <a:pt x="4553" y="4743"/>
                  </a:cubicBezTo>
                  <a:cubicBezTo>
                    <a:pt x="3707" y="3998"/>
                    <a:pt x="2904" y="3196"/>
                    <a:pt x="2131" y="2379"/>
                  </a:cubicBezTo>
                  <a:cubicBezTo>
                    <a:pt x="1941" y="2160"/>
                    <a:pt x="1737" y="1941"/>
                    <a:pt x="1562" y="1722"/>
                  </a:cubicBezTo>
                  <a:lnTo>
                    <a:pt x="1051" y="1095"/>
                  </a:lnTo>
                  <a:cubicBezTo>
                    <a:pt x="715" y="715"/>
                    <a:pt x="365" y="336"/>
                    <a:pt x="1" y="0"/>
                  </a:cubicBezTo>
                  <a:close/>
                </a:path>
              </a:pathLst>
            </a:custGeom>
            <a:solidFill>
              <a:srgbClr val="5151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33"/>
            <p:cNvSpPr/>
            <p:nvPr/>
          </p:nvSpPr>
          <p:spPr>
            <a:xfrm>
              <a:off x="4752800" y="3920300"/>
              <a:ext cx="631100" cy="627825"/>
            </a:xfrm>
            <a:custGeom>
              <a:avLst/>
              <a:gdLst/>
              <a:ahLst/>
              <a:cxnLst/>
              <a:rect l="l" t="t" r="r" b="b"/>
              <a:pathLst>
                <a:path w="25244" h="25113" extrusionOk="0">
                  <a:moveTo>
                    <a:pt x="25243" y="1"/>
                  </a:moveTo>
                  <a:lnTo>
                    <a:pt x="25068" y="161"/>
                  </a:lnTo>
                  <a:lnTo>
                    <a:pt x="24922" y="292"/>
                  </a:lnTo>
                  <a:lnTo>
                    <a:pt x="24645" y="541"/>
                  </a:lnTo>
                  <a:lnTo>
                    <a:pt x="24076" y="1051"/>
                  </a:lnTo>
                  <a:lnTo>
                    <a:pt x="22982" y="2073"/>
                  </a:lnTo>
                  <a:lnTo>
                    <a:pt x="20924" y="4072"/>
                  </a:lnTo>
                  <a:cubicBezTo>
                    <a:pt x="20603" y="4378"/>
                    <a:pt x="20297" y="4685"/>
                    <a:pt x="19976" y="4976"/>
                  </a:cubicBezTo>
                  <a:lnTo>
                    <a:pt x="18940" y="5925"/>
                  </a:lnTo>
                  <a:cubicBezTo>
                    <a:pt x="18269" y="6581"/>
                    <a:pt x="17597" y="7223"/>
                    <a:pt x="16941" y="7866"/>
                  </a:cubicBezTo>
                  <a:lnTo>
                    <a:pt x="15000" y="9777"/>
                  </a:lnTo>
                  <a:lnTo>
                    <a:pt x="14504" y="10244"/>
                  </a:lnTo>
                  <a:cubicBezTo>
                    <a:pt x="14344" y="10404"/>
                    <a:pt x="14154" y="10580"/>
                    <a:pt x="13979" y="10769"/>
                  </a:cubicBezTo>
                  <a:cubicBezTo>
                    <a:pt x="13643" y="11119"/>
                    <a:pt x="13322" y="11470"/>
                    <a:pt x="13016" y="11820"/>
                  </a:cubicBezTo>
                  <a:lnTo>
                    <a:pt x="12096" y="12827"/>
                  </a:lnTo>
                  <a:cubicBezTo>
                    <a:pt x="11805" y="13148"/>
                    <a:pt x="11527" y="13454"/>
                    <a:pt x="11192" y="13775"/>
                  </a:cubicBezTo>
                  <a:lnTo>
                    <a:pt x="9236" y="15657"/>
                  </a:lnTo>
                  <a:cubicBezTo>
                    <a:pt x="8886" y="16022"/>
                    <a:pt x="8565" y="16416"/>
                    <a:pt x="8259" y="16825"/>
                  </a:cubicBezTo>
                  <a:cubicBezTo>
                    <a:pt x="8200" y="16912"/>
                    <a:pt x="8171" y="16941"/>
                    <a:pt x="8084" y="17029"/>
                  </a:cubicBezTo>
                  <a:lnTo>
                    <a:pt x="7865" y="17263"/>
                  </a:lnTo>
                  <a:lnTo>
                    <a:pt x="7427" y="17729"/>
                  </a:lnTo>
                  <a:cubicBezTo>
                    <a:pt x="6814" y="18357"/>
                    <a:pt x="6158" y="18970"/>
                    <a:pt x="5501" y="19583"/>
                  </a:cubicBezTo>
                  <a:cubicBezTo>
                    <a:pt x="5020" y="20020"/>
                    <a:pt x="4553" y="20473"/>
                    <a:pt x="4071" y="20925"/>
                  </a:cubicBezTo>
                  <a:cubicBezTo>
                    <a:pt x="3590" y="21377"/>
                    <a:pt x="3123" y="21873"/>
                    <a:pt x="2685" y="22326"/>
                  </a:cubicBezTo>
                  <a:lnTo>
                    <a:pt x="0" y="25113"/>
                  </a:lnTo>
                  <a:cubicBezTo>
                    <a:pt x="744" y="24660"/>
                    <a:pt x="1430" y="24121"/>
                    <a:pt x="2043" y="23508"/>
                  </a:cubicBezTo>
                  <a:cubicBezTo>
                    <a:pt x="2772" y="22836"/>
                    <a:pt x="3517" y="22019"/>
                    <a:pt x="4305" y="21261"/>
                  </a:cubicBezTo>
                  <a:cubicBezTo>
                    <a:pt x="5501" y="20093"/>
                    <a:pt x="6741" y="19028"/>
                    <a:pt x="7836" y="17890"/>
                  </a:cubicBezTo>
                  <a:lnTo>
                    <a:pt x="8244" y="17452"/>
                  </a:lnTo>
                  <a:lnTo>
                    <a:pt x="8434" y="17248"/>
                  </a:lnTo>
                  <a:cubicBezTo>
                    <a:pt x="8492" y="17190"/>
                    <a:pt x="8536" y="17117"/>
                    <a:pt x="8594" y="17058"/>
                  </a:cubicBezTo>
                  <a:cubicBezTo>
                    <a:pt x="8857" y="16693"/>
                    <a:pt x="9149" y="16358"/>
                    <a:pt x="9441" y="16037"/>
                  </a:cubicBezTo>
                  <a:lnTo>
                    <a:pt x="11236" y="14344"/>
                  </a:lnTo>
                  <a:cubicBezTo>
                    <a:pt x="11848" y="13790"/>
                    <a:pt x="12374" y="13235"/>
                    <a:pt x="12943" y="12652"/>
                  </a:cubicBezTo>
                  <a:cubicBezTo>
                    <a:pt x="13497" y="12068"/>
                    <a:pt x="14081" y="11455"/>
                    <a:pt x="14723" y="10886"/>
                  </a:cubicBezTo>
                  <a:cubicBezTo>
                    <a:pt x="15963" y="9806"/>
                    <a:pt x="17189" y="8741"/>
                    <a:pt x="18458" y="7705"/>
                  </a:cubicBezTo>
                  <a:cubicBezTo>
                    <a:pt x="18998" y="7253"/>
                    <a:pt x="19801" y="6377"/>
                    <a:pt x="20501" y="5721"/>
                  </a:cubicBezTo>
                  <a:lnTo>
                    <a:pt x="20122" y="5283"/>
                  </a:lnTo>
                  <a:cubicBezTo>
                    <a:pt x="20910" y="4524"/>
                    <a:pt x="21887" y="3619"/>
                    <a:pt x="22807" y="2700"/>
                  </a:cubicBezTo>
                  <a:cubicBezTo>
                    <a:pt x="23259" y="2233"/>
                    <a:pt x="23711" y="1766"/>
                    <a:pt x="24120" y="1314"/>
                  </a:cubicBezTo>
                  <a:cubicBezTo>
                    <a:pt x="24324" y="1095"/>
                    <a:pt x="24514" y="876"/>
                    <a:pt x="24704" y="657"/>
                  </a:cubicBezTo>
                  <a:lnTo>
                    <a:pt x="24966" y="336"/>
                  </a:lnTo>
                  <a:lnTo>
                    <a:pt x="25083" y="176"/>
                  </a:lnTo>
                  <a:lnTo>
                    <a:pt x="25243" y="1"/>
                  </a:lnTo>
                  <a:close/>
                </a:path>
              </a:pathLst>
            </a:custGeom>
            <a:solidFill>
              <a:srgbClr val="4040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33"/>
            <p:cNvSpPr/>
            <p:nvPr/>
          </p:nvSpPr>
          <p:spPr>
            <a:xfrm>
              <a:off x="1164350" y="2727075"/>
              <a:ext cx="496500" cy="652275"/>
            </a:xfrm>
            <a:custGeom>
              <a:avLst/>
              <a:gdLst/>
              <a:ahLst/>
              <a:cxnLst/>
              <a:rect l="l" t="t" r="r" b="b"/>
              <a:pathLst>
                <a:path w="19860" h="26091" extrusionOk="0">
                  <a:moveTo>
                    <a:pt x="2963" y="1"/>
                  </a:moveTo>
                  <a:cubicBezTo>
                    <a:pt x="2291" y="832"/>
                    <a:pt x="1620" y="1664"/>
                    <a:pt x="963" y="2510"/>
                  </a:cubicBezTo>
                  <a:cubicBezTo>
                    <a:pt x="876" y="2627"/>
                    <a:pt x="803" y="2729"/>
                    <a:pt x="686" y="2875"/>
                  </a:cubicBezTo>
                  <a:cubicBezTo>
                    <a:pt x="569" y="3036"/>
                    <a:pt x="467" y="3211"/>
                    <a:pt x="365" y="3400"/>
                  </a:cubicBezTo>
                  <a:cubicBezTo>
                    <a:pt x="161" y="3765"/>
                    <a:pt x="44" y="4174"/>
                    <a:pt x="15" y="4597"/>
                  </a:cubicBezTo>
                  <a:cubicBezTo>
                    <a:pt x="0" y="5005"/>
                    <a:pt x="88" y="5414"/>
                    <a:pt x="292" y="5779"/>
                  </a:cubicBezTo>
                  <a:cubicBezTo>
                    <a:pt x="394" y="5968"/>
                    <a:pt x="511" y="6144"/>
                    <a:pt x="642" y="6304"/>
                  </a:cubicBezTo>
                  <a:cubicBezTo>
                    <a:pt x="701" y="6392"/>
                    <a:pt x="788" y="6465"/>
                    <a:pt x="861" y="6538"/>
                  </a:cubicBezTo>
                  <a:lnTo>
                    <a:pt x="963" y="6640"/>
                  </a:lnTo>
                  <a:lnTo>
                    <a:pt x="1051" y="6713"/>
                  </a:lnTo>
                  <a:cubicBezTo>
                    <a:pt x="1372" y="7004"/>
                    <a:pt x="1678" y="7325"/>
                    <a:pt x="1970" y="7647"/>
                  </a:cubicBezTo>
                  <a:cubicBezTo>
                    <a:pt x="2248" y="7968"/>
                    <a:pt x="2525" y="8303"/>
                    <a:pt x="2802" y="8639"/>
                  </a:cubicBezTo>
                  <a:cubicBezTo>
                    <a:pt x="3327" y="9339"/>
                    <a:pt x="3853" y="10083"/>
                    <a:pt x="4407" y="10827"/>
                  </a:cubicBezTo>
                  <a:cubicBezTo>
                    <a:pt x="4976" y="11615"/>
                    <a:pt x="5589" y="12360"/>
                    <a:pt x="6260" y="13045"/>
                  </a:cubicBezTo>
                  <a:lnTo>
                    <a:pt x="8201" y="14986"/>
                  </a:lnTo>
                  <a:lnTo>
                    <a:pt x="12082" y="18853"/>
                  </a:lnTo>
                  <a:lnTo>
                    <a:pt x="14023" y="20779"/>
                  </a:lnTo>
                  <a:cubicBezTo>
                    <a:pt x="14665" y="21450"/>
                    <a:pt x="15336" y="22092"/>
                    <a:pt x="15993" y="22720"/>
                  </a:cubicBezTo>
                  <a:cubicBezTo>
                    <a:pt x="17306" y="23843"/>
                    <a:pt x="18634" y="24923"/>
                    <a:pt x="19860" y="26090"/>
                  </a:cubicBezTo>
                  <a:cubicBezTo>
                    <a:pt x="18692" y="24777"/>
                    <a:pt x="17452" y="23522"/>
                    <a:pt x="16168" y="22267"/>
                  </a:cubicBezTo>
                  <a:cubicBezTo>
                    <a:pt x="14271" y="20400"/>
                    <a:pt x="12418" y="18517"/>
                    <a:pt x="10550" y="16650"/>
                  </a:cubicBezTo>
                  <a:lnTo>
                    <a:pt x="7763" y="13833"/>
                  </a:lnTo>
                  <a:cubicBezTo>
                    <a:pt x="7282" y="13352"/>
                    <a:pt x="6829" y="12914"/>
                    <a:pt x="6348" y="12403"/>
                  </a:cubicBezTo>
                  <a:cubicBezTo>
                    <a:pt x="5895" y="11893"/>
                    <a:pt x="5472" y="11367"/>
                    <a:pt x="5064" y="10827"/>
                  </a:cubicBezTo>
                  <a:cubicBezTo>
                    <a:pt x="3999" y="9368"/>
                    <a:pt x="3065" y="7938"/>
                    <a:pt x="1912" y="6844"/>
                  </a:cubicBezTo>
                  <a:cubicBezTo>
                    <a:pt x="1664" y="6567"/>
                    <a:pt x="1299" y="6348"/>
                    <a:pt x="905" y="5896"/>
                  </a:cubicBezTo>
                  <a:cubicBezTo>
                    <a:pt x="730" y="5677"/>
                    <a:pt x="599" y="5429"/>
                    <a:pt x="511" y="5166"/>
                  </a:cubicBezTo>
                  <a:cubicBezTo>
                    <a:pt x="438" y="4903"/>
                    <a:pt x="409" y="4626"/>
                    <a:pt x="453" y="4363"/>
                  </a:cubicBezTo>
                  <a:cubicBezTo>
                    <a:pt x="482" y="4086"/>
                    <a:pt x="569" y="3824"/>
                    <a:pt x="686" y="3575"/>
                  </a:cubicBezTo>
                  <a:cubicBezTo>
                    <a:pt x="788" y="3342"/>
                    <a:pt x="920" y="3109"/>
                    <a:pt x="1066" y="2890"/>
                  </a:cubicBezTo>
                  <a:cubicBezTo>
                    <a:pt x="1299" y="2554"/>
                    <a:pt x="1503" y="2218"/>
                    <a:pt x="1722" y="1897"/>
                  </a:cubicBezTo>
                  <a:cubicBezTo>
                    <a:pt x="2131" y="1255"/>
                    <a:pt x="2554" y="628"/>
                    <a:pt x="2963" y="1"/>
                  </a:cubicBezTo>
                  <a:close/>
                </a:path>
              </a:pathLst>
            </a:custGeom>
            <a:solidFill>
              <a:srgbClr val="6969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33"/>
            <p:cNvSpPr/>
            <p:nvPr/>
          </p:nvSpPr>
          <p:spPr>
            <a:xfrm>
              <a:off x="5308725" y="1617025"/>
              <a:ext cx="564000" cy="576375"/>
            </a:xfrm>
            <a:custGeom>
              <a:avLst/>
              <a:gdLst/>
              <a:ahLst/>
              <a:cxnLst/>
              <a:rect l="l" t="t" r="r" b="b"/>
              <a:pathLst>
                <a:path w="22560" h="23055" extrusionOk="0">
                  <a:moveTo>
                    <a:pt x="1" y="0"/>
                  </a:moveTo>
                  <a:lnTo>
                    <a:pt x="1" y="0"/>
                  </a:lnTo>
                  <a:cubicBezTo>
                    <a:pt x="716" y="992"/>
                    <a:pt x="1533" y="1926"/>
                    <a:pt x="2437" y="2758"/>
                  </a:cubicBezTo>
                  <a:cubicBezTo>
                    <a:pt x="3459" y="3736"/>
                    <a:pt x="4539" y="4801"/>
                    <a:pt x="5575" y="5706"/>
                  </a:cubicBezTo>
                  <a:cubicBezTo>
                    <a:pt x="6363" y="6406"/>
                    <a:pt x="7180" y="7092"/>
                    <a:pt x="8011" y="7734"/>
                  </a:cubicBezTo>
                  <a:cubicBezTo>
                    <a:pt x="8435" y="8040"/>
                    <a:pt x="8858" y="8347"/>
                    <a:pt x="9281" y="8624"/>
                  </a:cubicBezTo>
                  <a:cubicBezTo>
                    <a:pt x="9354" y="8668"/>
                    <a:pt x="9368" y="8682"/>
                    <a:pt x="9485" y="8770"/>
                  </a:cubicBezTo>
                  <a:cubicBezTo>
                    <a:pt x="9587" y="8828"/>
                    <a:pt x="9675" y="8916"/>
                    <a:pt x="9748" y="9018"/>
                  </a:cubicBezTo>
                  <a:cubicBezTo>
                    <a:pt x="9850" y="9164"/>
                    <a:pt x="9937" y="9324"/>
                    <a:pt x="9996" y="9499"/>
                  </a:cubicBezTo>
                  <a:cubicBezTo>
                    <a:pt x="10025" y="9587"/>
                    <a:pt x="10054" y="9660"/>
                    <a:pt x="10098" y="9733"/>
                  </a:cubicBezTo>
                  <a:cubicBezTo>
                    <a:pt x="10156" y="9806"/>
                    <a:pt x="10229" y="9850"/>
                    <a:pt x="10302" y="9893"/>
                  </a:cubicBezTo>
                  <a:lnTo>
                    <a:pt x="10375" y="9952"/>
                  </a:lnTo>
                  <a:lnTo>
                    <a:pt x="10463" y="10025"/>
                  </a:lnTo>
                  <a:lnTo>
                    <a:pt x="10682" y="10200"/>
                  </a:lnTo>
                  <a:cubicBezTo>
                    <a:pt x="10828" y="10317"/>
                    <a:pt x="10944" y="10433"/>
                    <a:pt x="11076" y="10565"/>
                  </a:cubicBezTo>
                  <a:cubicBezTo>
                    <a:pt x="11324" y="10813"/>
                    <a:pt x="11557" y="11075"/>
                    <a:pt x="11776" y="11353"/>
                  </a:cubicBezTo>
                  <a:cubicBezTo>
                    <a:pt x="12214" y="11878"/>
                    <a:pt x="12593" y="12432"/>
                    <a:pt x="12958" y="12958"/>
                  </a:cubicBezTo>
                  <a:cubicBezTo>
                    <a:pt x="13323" y="13468"/>
                    <a:pt x="13717" y="13950"/>
                    <a:pt x="14140" y="14388"/>
                  </a:cubicBezTo>
                  <a:cubicBezTo>
                    <a:pt x="14257" y="14504"/>
                    <a:pt x="14359" y="14592"/>
                    <a:pt x="14475" y="14694"/>
                  </a:cubicBezTo>
                  <a:cubicBezTo>
                    <a:pt x="14592" y="14811"/>
                    <a:pt x="14753" y="14942"/>
                    <a:pt x="14869" y="15059"/>
                  </a:cubicBezTo>
                  <a:cubicBezTo>
                    <a:pt x="15118" y="15307"/>
                    <a:pt x="15351" y="15584"/>
                    <a:pt x="15570" y="15876"/>
                  </a:cubicBezTo>
                  <a:cubicBezTo>
                    <a:pt x="15978" y="16445"/>
                    <a:pt x="16299" y="17014"/>
                    <a:pt x="16664" y="17510"/>
                  </a:cubicBezTo>
                  <a:cubicBezTo>
                    <a:pt x="16839" y="17758"/>
                    <a:pt x="17029" y="17992"/>
                    <a:pt x="17233" y="18225"/>
                  </a:cubicBezTo>
                  <a:cubicBezTo>
                    <a:pt x="17423" y="18429"/>
                    <a:pt x="17671" y="18663"/>
                    <a:pt x="17904" y="18882"/>
                  </a:cubicBezTo>
                  <a:cubicBezTo>
                    <a:pt x="18838" y="19772"/>
                    <a:pt x="19831" y="20633"/>
                    <a:pt x="20735" y="21610"/>
                  </a:cubicBezTo>
                  <a:cubicBezTo>
                    <a:pt x="21056" y="21858"/>
                    <a:pt x="21377" y="22150"/>
                    <a:pt x="21669" y="22413"/>
                  </a:cubicBezTo>
                  <a:cubicBezTo>
                    <a:pt x="21961" y="22646"/>
                    <a:pt x="22253" y="22865"/>
                    <a:pt x="22559" y="23055"/>
                  </a:cubicBezTo>
                  <a:cubicBezTo>
                    <a:pt x="22370" y="22851"/>
                    <a:pt x="22194" y="22603"/>
                    <a:pt x="22019" y="22413"/>
                  </a:cubicBezTo>
                  <a:cubicBezTo>
                    <a:pt x="21859" y="22209"/>
                    <a:pt x="21596" y="21873"/>
                    <a:pt x="21348" y="21581"/>
                  </a:cubicBezTo>
                  <a:cubicBezTo>
                    <a:pt x="21100" y="21289"/>
                    <a:pt x="20852" y="21012"/>
                    <a:pt x="20589" y="20750"/>
                  </a:cubicBezTo>
                  <a:cubicBezTo>
                    <a:pt x="20064" y="20210"/>
                    <a:pt x="19539" y="19714"/>
                    <a:pt x="19013" y="19217"/>
                  </a:cubicBezTo>
                  <a:lnTo>
                    <a:pt x="18240" y="18488"/>
                  </a:lnTo>
                  <a:cubicBezTo>
                    <a:pt x="17992" y="18254"/>
                    <a:pt x="17729" y="17992"/>
                    <a:pt x="17540" y="17802"/>
                  </a:cubicBezTo>
                  <a:cubicBezTo>
                    <a:pt x="17117" y="17291"/>
                    <a:pt x="16723" y="16751"/>
                    <a:pt x="16372" y="16182"/>
                  </a:cubicBezTo>
                  <a:cubicBezTo>
                    <a:pt x="16154" y="15861"/>
                    <a:pt x="15920" y="15540"/>
                    <a:pt x="15672" y="15234"/>
                  </a:cubicBezTo>
                  <a:cubicBezTo>
                    <a:pt x="15409" y="14913"/>
                    <a:pt x="15103" y="14621"/>
                    <a:pt x="14782" y="14358"/>
                  </a:cubicBezTo>
                  <a:cubicBezTo>
                    <a:pt x="14300" y="13935"/>
                    <a:pt x="13877" y="13468"/>
                    <a:pt x="13498" y="12958"/>
                  </a:cubicBezTo>
                  <a:cubicBezTo>
                    <a:pt x="13089" y="12418"/>
                    <a:pt x="12681" y="11834"/>
                    <a:pt x="12199" y="11236"/>
                  </a:cubicBezTo>
                  <a:cubicBezTo>
                    <a:pt x="11966" y="10915"/>
                    <a:pt x="11703" y="10623"/>
                    <a:pt x="11426" y="10346"/>
                  </a:cubicBezTo>
                  <a:cubicBezTo>
                    <a:pt x="11280" y="10200"/>
                    <a:pt x="11119" y="10068"/>
                    <a:pt x="10973" y="9923"/>
                  </a:cubicBezTo>
                  <a:lnTo>
                    <a:pt x="10725" y="9733"/>
                  </a:lnTo>
                  <a:lnTo>
                    <a:pt x="10609" y="9645"/>
                  </a:lnTo>
                  <a:lnTo>
                    <a:pt x="10565" y="9602"/>
                  </a:lnTo>
                  <a:cubicBezTo>
                    <a:pt x="10507" y="9572"/>
                    <a:pt x="10434" y="9543"/>
                    <a:pt x="10404" y="9485"/>
                  </a:cubicBezTo>
                  <a:cubicBezTo>
                    <a:pt x="10375" y="9412"/>
                    <a:pt x="10346" y="9339"/>
                    <a:pt x="10331" y="9281"/>
                  </a:cubicBezTo>
                  <a:cubicBezTo>
                    <a:pt x="10331" y="9266"/>
                    <a:pt x="10302" y="9193"/>
                    <a:pt x="10258" y="9120"/>
                  </a:cubicBezTo>
                  <a:cubicBezTo>
                    <a:pt x="10229" y="9062"/>
                    <a:pt x="10200" y="8989"/>
                    <a:pt x="10156" y="8916"/>
                  </a:cubicBezTo>
                  <a:cubicBezTo>
                    <a:pt x="10054" y="8770"/>
                    <a:pt x="9937" y="8638"/>
                    <a:pt x="9806" y="8522"/>
                  </a:cubicBezTo>
                  <a:cubicBezTo>
                    <a:pt x="9748" y="8478"/>
                    <a:pt x="9675" y="8420"/>
                    <a:pt x="9602" y="8376"/>
                  </a:cubicBezTo>
                  <a:lnTo>
                    <a:pt x="9514" y="8317"/>
                  </a:lnTo>
                  <a:lnTo>
                    <a:pt x="9339" y="8201"/>
                  </a:lnTo>
                  <a:cubicBezTo>
                    <a:pt x="8872" y="7880"/>
                    <a:pt x="8405" y="7544"/>
                    <a:pt x="7953" y="7179"/>
                  </a:cubicBezTo>
                  <a:cubicBezTo>
                    <a:pt x="7048" y="6464"/>
                    <a:pt x="6187" y="5662"/>
                    <a:pt x="5312" y="4845"/>
                  </a:cubicBezTo>
                  <a:cubicBezTo>
                    <a:pt x="4436" y="4028"/>
                    <a:pt x="3561" y="3167"/>
                    <a:pt x="2642" y="2379"/>
                  </a:cubicBezTo>
                  <a:cubicBezTo>
                    <a:pt x="1722" y="1591"/>
                    <a:pt x="847" y="817"/>
                    <a:pt x="1" y="0"/>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33"/>
            <p:cNvSpPr/>
            <p:nvPr/>
          </p:nvSpPr>
          <p:spPr>
            <a:xfrm>
              <a:off x="2026700" y="3727325"/>
              <a:ext cx="411875" cy="403125"/>
            </a:xfrm>
            <a:custGeom>
              <a:avLst/>
              <a:gdLst/>
              <a:ahLst/>
              <a:cxnLst/>
              <a:rect l="l" t="t" r="r" b="b"/>
              <a:pathLst>
                <a:path w="16475" h="16125" extrusionOk="0">
                  <a:moveTo>
                    <a:pt x="1" y="1"/>
                  </a:moveTo>
                  <a:lnTo>
                    <a:pt x="1" y="1"/>
                  </a:lnTo>
                  <a:cubicBezTo>
                    <a:pt x="191" y="336"/>
                    <a:pt x="410" y="672"/>
                    <a:pt x="643" y="978"/>
                  </a:cubicBezTo>
                  <a:cubicBezTo>
                    <a:pt x="760" y="1139"/>
                    <a:pt x="876" y="1299"/>
                    <a:pt x="1008" y="1445"/>
                  </a:cubicBezTo>
                  <a:lnTo>
                    <a:pt x="1446" y="1927"/>
                  </a:lnTo>
                  <a:cubicBezTo>
                    <a:pt x="2058" y="2583"/>
                    <a:pt x="2715" y="3240"/>
                    <a:pt x="3386" y="3882"/>
                  </a:cubicBezTo>
                  <a:cubicBezTo>
                    <a:pt x="4743" y="5195"/>
                    <a:pt x="6188" y="6465"/>
                    <a:pt x="7516" y="7749"/>
                  </a:cubicBezTo>
                  <a:cubicBezTo>
                    <a:pt x="8522" y="8697"/>
                    <a:pt x="9500" y="9602"/>
                    <a:pt x="10536" y="10536"/>
                  </a:cubicBezTo>
                  <a:cubicBezTo>
                    <a:pt x="11164" y="11105"/>
                    <a:pt x="11776" y="11674"/>
                    <a:pt x="12404" y="12272"/>
                  </a:cubicBezTo>
                  <a:cubicBezTo>
                    <a:pt x="13031" y="12870"/>
                    <a:pt x="13600" y="13498"/>
                    <a:pt x="14199" y="14096"/>
                  </a:cubicBezTo>
                  <a:lnTo>
                    <a:pt x="16475" y="16124"/>
                  </a:lnTo>
                  <a:cubicBezTo>
                    <a:pt x="16095" y="15599"/>
                    <a:pt x="15760" y="15088"/>
                    <a:pt x="15337" y="14549"/>
                  </a:cubicBezTo>
                  <a:cubicBezTo>
                    <a:pt x="15132" y="14286"/>
                    <a:pt x="14797" y="13906"/>
                    <a:pt x="14505" y="13585"/>
                  </a:cubicBezTo>
                  <a:lnTo>
                    <a:pt x="13644" y="12666"/>
                  </a:lnTo>
                  <a:cubicBezTo>
                    <a:pt x="13352" y="12360"/>
                    <a:pt x="13046" y="12053"/>
                    <a:pt x="12725" y="11762"/>
                  </a:cubicBezTo>
                  <a:cubicBezTo>
                    <a:pt x="12112" y="11163"/>
                    <a:pt x="11470" y="10594"/>
                    <a:pt x="10843" y="10040"/>
                  </a:cubicBezTo>
                  <a:lnTo>
                    <a:pt x="8989" y="8391"/>
                  </a:lnTo>
                  <a:lnTo>
                    <a:pt x="7136" y="6713"/>
                  </a:lnTo>
                  <a:lnTo>
                    <a:pt x="3415" y="3371"/>
                  </a:lnTo>
                  <a:cubicBezTo>
                    <a:pt x="2803" y="2817"/>
                    <a:pt x="2190" y="2262"/>
                    <a:pt x="1591" y="1693"/>
                  </a:cubicBezTo>
                  <a:lnTo>
                    <a:pt x="1139" y="1270"/>
                  </a:lnTo>
                  <a:cubicBezTo>
                    <a:pt x="1008" y="1153"/>
                    <a:pt x="876" y="1022"/>
                    <a:pt x="760" y="876"/>
                  </a:cubicBezTo>
                  <a:cubicBezTo>
                    <a:pt x="497" y="599"/>
                    <a:pt x="249" y="307"/>
                    <a:pt x="1" y="1"/>
                  </a:cubicBezTo>
                  <a:close/>
                </a:path>
              </a:pathLst>
            </a:custGeom>
            <a:solidFill>
              <a:srgbClr val="5858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33"/>
            <p:cNvSpPr/>
            <p:nvPr/>
          </p:nvSpPr>
          <p:spPr>
            <a:xfrm>
              <a:off x="5508275" y="1864350"/>
              <a:ext cx="427550" cy="501975"/>
            </a:xfrm>
            <a:custGeom>
              <a:avLst/>
              <a:gdLst/>
              <a:ahLst/>
              <a:cxnLst/>
              <a:rect l="l" t="t" r="r" b="b"/>
              <a:pathLst>
                <a:path w="17102" h="20079" extrusionOk="0">
                  <a:moveTo>
                    <a:pt x="657" y="0"/>
                  </a:moveTo>
                  <a:lnTo>
                    <a:pt x="613" y="30"/>
                  </a:lnTo>
                  <a:lnTo>
                    <a:pt x="511" y="88"/>
                  </a:lnTo>
                  <a:lnTo>
                    <a:pt x="423" y="132"/>
                  </a:lnTo>
                  <a:lnTo>
                    <a:pt x="423" y="132"/>
                  </a:lnTo>
                  <a:lnTo>
                    <a:pt x="496" y="103"/>
                  </a:lnTo>
                  <a:lnTo>
                    <a:pt x="613" y="44"/>
                  </a:lnTo>
                  <a:lnTo>
                    <a:pt x="657" y="0"/>
                  </a:lnTo>
                  <a:close/>
                  <a:moveTo>
                    <a:pt x="423" y="132"/>
                  </a:moveTo>
                  <a:lnTo>
                    <a:pt x="423" y="132"/>
                  </a:lnTo>
                  <a:lnTo>
                    <a:pt x="423" y="132"/>
                  </a:lnTo>
                  <a:lnTo>
                    <a:pt x="423" y="132"/>
                  </a:lnTo>
                  <a:close/>
                  <a:moveTo>
                    <a:pt x="423" y="132"/>
                  </a:moveTo>
                  <a:lnTo>
                    <a:pt x="307" y="190"/>
                  </a:lnTo>
                  <a:lnTo>
                    <a:pt x="204" y="234"/>
                  </a:lnTo>
                  <a:lnTo>
                    <a:pt x="204" y="234"/>
                  </a:lnTo>
                  <a:lnTo>
                    <a:pt x="248" y="219"/>
                  </a:lnTo>
                  <a:lnTo>
                    <a:pt x="307" y="205"/>
                  </a:lnTo>
                  <a:cubicBezTo>
                    <a:pt x="350" y="175"/>
                    <a:pt x="394" y="161"/>
                    <a:pt x="423" y="132"/>
                  </a:cubicBezTo>
                  <a:close/>
                  <a:moveTo>
                    <a:pt x="204" y="234"/>
                  </a:moveTo>
                  <a:lnTo>
                    <a:pt x="204" y="234"/>
                  </a:lnTo>
                  <a:lnTo>
                    <a:pt x="190" y="234"/>
                  </a:lnTo>
                  <a:lnTo>
                    <a:pt x="15" y="307"/>
                  </a:lnTo>
                  <a:lnTo>
                    <a:pt x="17" y="314"/>
                  </a:lnTo>
                  <a:lnTo>
                    <a:pt x="204" y="234"/>
                  </a:lnTo>
                  <a:close/>
                  <a:moveTo>
                    <a:pt x="17" y="314"/>
                  </a:moveTo>
                  <a:lnTo>
                    <a:pt x="0" y="321"/>
                  </a:lnTo>
                  <a:lnTo>
                    <a:pt x="15" y="365"/>
                  </a:lnTo>
                  <a:lnTo>
                    <a:pt x="59" y="496"/>
                  </a:lnTo>
                  <a:cubicBezTo>
                    <a:pt x="88" y="584"/>
                    <a:pt x="117" y="686"/>
                    <a:pt x="161" y="774"/>
                  </a:cubicBezTo>
                  <a:cubicBezTo>
                    <a:pt x="234" y="949"/>
                    <a:pt x="321" y="1124"/>
                    <a:pt x="453" y="1270"/>
                  </a:cubicBezTo>
                  <a:cubicBezTo>
                    <a:pt x="584" y="1401"/>
                    <a:pt x="730" y="1532"/>
                    <a:pt x="890" y="1649"/>
                  </a:cubicBezTo>
                  <a:lnTo>
                    <a:pt x="1022" y="1737"/>
                  </a:lnTo>
                  <a:lnTo>
                    <a:pt x="1124" y="1824"/>
                  </a:lnTo>
                  <a:lnTo>
                    <a:pt x="1211" y="1897"/>
                  </a:lnTo>
                  <a:cubicBezTo>
                    <a:pt x="1270" y="1956"/>
                    <a:pt x="1328" y="2014"/>
                    <a:pt x="1401" y="2072"/>
                  </a:cubicBezTo>
                  <a:cubicBezTo>
                    <a:pt x="1518" y="2189"/>
                    <a:pt x="1634" y="2320"/>
                    <a:pt x="1766" y="2466"/>
                  </a:cubicBezTo>
                  <a:cubicBezTo>
                    <a:pt x="1999" y="2744"/>
                    <a:pt x="2247" y="3065"/>
                    <a:pt x="2495" y="3415"/>
                  </a:cubicBezTo>
                  <a:cubicBezTo>
                    <a:pt x="2991" y="4101"/>
                    <a:pt x="3502" y="4932"/>
                    <a:pt x="4232" y="5749"/>
                  </a:cubicBezTo>
                  <a:cubicBezTo>
                    <a:pt x="4421" y="5954"/>
                    <a:pt x="4626" y="6158"/>
                    <a:pt x="4830" y="6348"/>
                  </a:cubicBezTo>
                  <a:lnTo>
                    <a:pt x="5136" y="6610"/>
                  </a:lnTo>
                  <a:cubicBezTo>
                    <a:pt x="5180" y="6669"/>
                    <a:pt x="5239" y="6713"/>
                    <a:pt x="5297" y="6771"/>
                  </a:cubicBezTo>
                  <a:cubicBezTo>
                    <a:pt x="5530" y="7019"/>
                    <a:pt x="5749" y="7296"/>
                    <a:pt x="5954" y="7573"/>
                  </a:cubicBezTo>
                  <a:cubicBezTo>
                    <a:pt x="6406" y="8230"/>
                    <a:pt x="6887" y="9135"/>
                    <a:pt x="7734" y="10010"/>
                  </a:cubicBezTo>
                  <a:cubicBezTo>
                    <a:pt x="7850" y="10142"/>
                    <a:pt x="7923" y="10200"/>
                    <a:pt x="8011" y="10287"/>
                  </a:cubicBezTo>
                  <a:lnTo>
                    <a:pt x="8259" y="10536"/>
                  </a:lnTo>
                  <a:lnTo>
                    <a:pt x="8770" y="11017"/>
                  </a:lnTo>
                  <a:lnTo>
                    <a:pt x="9747" y="11951"/>
                  </a:lnTo>
                  <a:cubicBezTo>
                    <a:pt x="10360" y="12535"/>
                    <a:pt x="10944" y="13147"/>
                    <a:pt x="11484" y="13804"/>
                  </a:cubicBezTo>
                  <a:lnTo>
                    <a:pt x="11688" y="14052"/>
                  </a:lnTo>
                  <a:cubicBezTo>
                    <a:pt x="11790" y="14169"/>
                    <a:pt x="11878" y="14286"/>
                    <a:pt x="11965" y="14373"/>
                  </a:cubicBezTo>
                  <a:cubicBezTo>
                    <a:pt x="12155" y="14592"/>
                    <a:pt x="12330" y="14782"/>
                    <a:pt x="12520" y="14971"/>
                  </a:cubicBezTo>
                  <a:cubicBezTo>
                    <a:pt x="12885" y="15336"/>
                    <a:pt x="13235" y="15643"/>
                    <a:pt x="13541" y="15934"/>
                  </a:cubicBezTo>
                  <a:cubicBezTo>
                    <a:pt x="14183" y="16533"/>
                    <a:pt x="14606" y="17014"/>
                    <a:pt x="14840" y="17554"/>
                  </a:cubicBezTo>
                  <a:cubicBezTo>
                    <a:pt x="15015" y="17948"/>
                    <a:pt x="15263" y="18313"/>
                    <a:pt x="15569" y="18619"/>
                  </a:cubicBezTo>
                  <a:cubicBezTo>
                    <a:pt x="15774" y="18838"/>
                    <a:pt x="16007" y="19042"/>
                    <a:pt x="16241" y="19232"/>
                  </a:cubicBezTo>
                  <a:cubicBezTo>
                    <a:pt x="16416" y="19378"/>
                    <a:pt x="16576" y="19509"/>
                    <a:pt x="16649" y="19597"/>
                  </a:cubicBezTo>
                  <a:lnTo>
                    <a:pt x="16693" y="19626"/>
                  </a:lnTo>
                  <a:lnTo>
                    <a:pt x="16751" y="19684"/>
                  </a:lnTo>
                  <a:lnTo>
                    <a:pt x="16868" y="19816"/>
                  </a:lnTo>
                  <a:lnTo>
                    <a:pt x="17102" y="20078"/>
                  </a:lnTo>
                  <a:lnTo>
                    <a:pt x="16868" y="19757"/>
                  </a:lnTo>
                  <a:lnTo>
                    <a:pt x="16766" y="19597"/>
                  </a:lnTo>
                  <a:cubicBezTo>
                    <a:pt x="16722" y="19539"/>
                    <a:pt x="16722" y="19539"/>
                    <a:pt x="16693" y="19495"/>
                  </a:cubicBezTo>
                  <a:cubicBezTo>
                    <a:pt x="16547" y="19320"/>
                    <a:pt x="16387" y="19145"/>
                    <a:pt x="16211" y="18999"/>
                  </a:cubicBezTo>
                  <a:cubicBezTo>
                    <a:pt x="15993" y="18809"/>
                    <a:pt x="15788" y="18619"/>
                    <a:pt x="15613" y="18415"/>
                  </a:cubicBezTo>
                  <a:cubicBezTo>
                    <a:pt x="15365" y="18138"/>
                    <a:pt x="15161" y="17817"/>
                    <a:pt x="15015" y="17481"/>
                  </a:cubicBezTo>
                  <a:cubicBezTo>
                    <a:pt x="14782" y="16956"/>
                    <a:pt x="14446" y="16489"/>
                    <a:pt x="14037" y="16095"/>
                  </a:cubicBezTo>
                  <a:cubicBezTo>
                    <a:pt x="13585" y="15628"/>
                    <a:pt x="13001" y="15132"/>
                    <a:pt x="12418" y="14504"/>
                  </a:cubicBezTo>
                  <a:cubicBezTo>
                    <a:pt x="12126" y="14198"/>
                    <a:pt x="11819" y="13775"/>
                    <a:pt x="11630" y="13556"/>
                  </a:cubicBezTo>
                  <a:cubicBezTo>
                    <a:pt x="11425" y="13293"/>
                    <a:pt x="11192" y="13031"/>
                    <a:pt x="10959" y="12783"/>
                  </a:cubicBezTo>
                  <a:cubicBezTo>
                    <a:pt x="10492" y="12272"/>
                    <a:pt x="9966" y="11761"/>
                    <a:pt x="9441" y="11250"/>
                  </a:cubicBezTo>
                  <a:lnTo>
                    <a:pt x="8624" y="10477"/>
                  </a:lnTo>
                  <a:lnTo>
                    <a:pt x="8201" y="10069"/>
                  </a:lnTo>
                  <a:lnTo>
                    <a:pt x="7996" y="9864"/>
                  </a:lnTo>
                  <a:cubicBezTo>
                    <a:pt x="7909" y="9777"/>
                    <a:pt x="7821" y="9689"/>
                    <a:pt x="7748" y="9602"/>
                  </a:cubicBezTo>
                  <a:cubicBezTo>
                    <a:pt x="7223" y="8974"/>
                    <a:pt x="6742" y="8318"/>
                    <a:pt x="6318" y="7617"/>
                  </a:cubicBezTo>
                  <a:cubicBezTo>
                    <a:pt x="6143" y="7355"/>
                    <a:pt x="5954" y="7092"/>
                    <a:pt x="5749" y="6844"/>
                  </a:cubicBezTo>
                  <a:cubicBezTo>
                    <a:pt x="5662" y="6742"/>
                    <a:pt x="5560" y="6640"/>
                    <a:pt x="5457" y="6537"/>
                  </a:cubicBezTo>
                  <a:lnTo>
                    <a:pt x="5078" y="6202"/>
                  </a:lnTo>
                  <a:cubicBezTo>
                    <a:pt x="4451" y="5633"/>
                    <a:pt x="3882" y="4991"/>
                    <a:pt x="3400" y="4290"/>
                  </a:cubicBezTo>
                  <a:cubicBezTo>
                    <a:pt x="2991" y="3721"/>
                    <a:pt x="2627" y="3211"/>
                    <a:pt x="2233" y="2758"/>
                  </a:cubicBezTo>
                  <a:cubicBezTo>
                    <a:pt x="2043" y="2554"/>
                    <a:pt x="1853" y="2350"/>
                    <a:pt x="1649" y="2145"/>
                  </a:cubicBezTo>
                  <a:cubicBezTo>
                    <a:pt x="1547" y="2072"/>
                    <a:pt x="1459" y="1970"/>
                    <a:pt x="1357" y="1897"/>
                  </a:cubicBezTo>
                  <a:lnTo>
                    <a:pt x="1197" y="1781"/>
                  </a:lnTo>
                  <a:lnTo>
                    <a:pt x="1109" y="1722"/>
                  </a:lnTo>
                  <a:lnTo>
                    <a:pt x="919" y="1591"/>
                  </a:lnTo>
                  <a:cubicBezTo>
                    <a:pt x="774" y="1489"/>
                    <a:pt x="628" y="1357"/>
                    <a:pt x="482" y="1226"/>
                  </a:cubicBezTo>
                  <a:cubicBezTo>
                    <a:pt x="350" y="1095"/>
                    <a:pt x="248" y="934"/>
                    <a:pt x="175" y="759"/>
                  </a:cubicBezTo>
                  <a:cubicBezTo>
                    <a:pt x="132" y="657"/>
                    <a:pt x="102" y="569"/>
                    <a:pt x="73" y="482"/>
                  </a:cubicBezTo>
                  <a:lnTo>
                    <a:pt x="29" y="365"/>
                  </a:lnTo>
                  <a:lnTo>
                    <a:pt x="17" y="314"/>
                  </a:lnTo>
                  <a:close/>
                </a:path>
              </a:pathLst>
            </a:custGeom>
            <a:solidFill>
              <a:srgbClr val="4545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33"/>
            <p:cNvSpPr/>
            <p:nvPr/>
          </p:nvSpPr>
          <p:spPr>
            <a:xfrm>
              <a:off x="6111275" y="3070350"/>
              <a:ext cx="178025" cy="181325"/>
            </a:xfrm>
            <a:custGeom>
              <a:avLst/>
              <a:gdLst/>
              <a:ahLst/>
              <a:cxnLst/>
              <a:rect l="l" t="t" r="r" b="b"/>
              <a:pathLst>
                <a:path w="7121" h="7253" extrusionOk="0">
                  <a:moveTo>
                    <a:pt x="7121" y="0"/>
                  </a:moveTo>
                  <a:lnTo>
                    <a:pt x="7121" y="0"/>
                  </a:lnTo>
                  <a:cubicBezTo>
                    <a:pt x="6566" y="350"/>
                    <a:pt x="6070" y="774"/>
                    <a:pt x="5632" y="1255"/>
                  </a:cubicBezTo>
                  <a:cubicBezTo>
                    <a:pt x="5151" y="1780"/>
                    <a:pt x="4655" y="2393"/>
                    <a:pt x="4071" y="3006"/>
                  </a:cubicBezTo>
                  <a:cubicBezTo>
                    <a:pt x="3750" y="3312"/>
                    <a:pt x="3429" y="3604"/>
                    <a:pt x="3064" y="3852"/>
                  </a:cubicBezTo>
                  <a:cubicBezTo>
                    <a:pt x="2962" y="3925"/>
                    <a:pt x="2875" y="3984"/>
                    <a:pt x="2787" y="4042"/>
                  </a:cubicBezTo>
                  <a:lnTo>
                    <a:pt x="2524" y="4203"/>
                  </a:lnTo>
                  <a:cubicBezTo>
                    <a:pt x="2379" y="4290"/>
                    <a:pt x="2233" y="4392"/>
                    <a:pt x="2101" y="4509"/>
                  </a:cubicBezTo>
                  <a:cubicBezTo>
                    <a:pt x="1532" y="4991"/>
                    <a:pt x="1007" y="5530"/>
                    <a:pt x="555" y="6129"/>
                  </a:cubicBezTo>
                  <a:cubicBezTo>
                    <a:pt x="380" y="6479"/>
                    <a:pt x="204" y="6844"/>
                    <a:pt x="0" y="7208"/>
                  </a:cubicBezTo>
                  <a:cubicBezTo>
                    <a:pt x="15" y="7205"/>
                    <a:pt x="29" y="7203"/>
                    <a:pt x="44" y="7203"/>
                  </a:cubicBezTo>
                  <a:cubicBezTo>
                    <a:pt x="87" y="7203"/>
                    <a:pt x="128" y="7219"/>
                    <a:pt x="161" y="7252"/>
                  </a:cubicBezTo>
                  <a:cubicBezTo>
                    <a:pt x="744" y="6552"/>
                    <a:pt x="1240" y="5895"/>
                    <a:pt x="1751" y="5355"/>
                  </a:cubicBezTo>
                  <a:cubicBezTo>
                    <a:pt x="1999" y="5093"/>
                    <a:pt x="2276" y="4845"/>
                    <a:pt x="2554" y="4640"/>
                  </a:cubicBezTo>
                  <a:cubicBezTo>
                    <a:pt x="2627" y="4597"/>
                    <a:pt x="2700" y="4553"/>
                    <a:pt x="2773" y="4494"/>
                  </a:cubicBezTo>
                  <a:lnTo>
                    <a:pt x="3064" y="4319"/>
                  </a:lnTo>
                  <a:cubicBezTo>
                    <a:pt x="3283" y="4173"/>
                    <a:pt x="3488" y="4027"/>
                    <a:pt x="3677" y="3867"/>
                  </a:cubicBezTo>
                  <a:cubicBezTo>
                    <a:pt x="4363" y="3254"/>
                    <a:pt x="4990" y="2554"/>
                    <a:pt x="5530" y="1810"/>
                  </a:cubicBezTo>
                  <a:cubicBezTo>
                    <a:pt x="5793" y="1474"/>
                    <a:pt x="6041" y="1138"/>
                    <a:pt x="6289" y="861"/>
                  </a:cubicBezTo>
                  <a:cubicBezTo>
                    <a:pt x="6537" y="569"/>
                    <a:pt x="6814" y="277"/>
                    <a:pt x="7121" y="0"/>
                  </a:cubicBezTo>
                  <a:close/>
                </a:path>
              </a:pathLst>
            </a:custGeom>
            <a:solidFill>
              <a:srgbClr val="A4A4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33"/>
            <p:cNvSpPr/>
            <p:nvPr/>
          </p:nvSpPr>
          <p:spPr>
            <a:xfrm>
              <a:off x="6030650" y="2452025"/>
              <a:ext cx="174025" cy="176950"/>
            </a:xfrm>
            <a:custGeom>
              <a:avLst/>
              <a:gdLst/>
              <a:ahLst/>
              <a:cxnLst/>
              <a:rect l="l" t="t" r="r" b="b"/>
              <a:pathLst>
                <a:path w="6961" h="7078" extrusionOk="0">
                  <a:moveTo>
                    <a:pt x="0" y="0"/>
                  </a:moveTo>
                  <a:cubicBezTo>
                    <a:pt x="920" y="978"/>
                    <a:pt x="1781" y="2102"/>
                    <a:pt x="2685" y="3225"/>
                  </a:cubicBezTo>
                  <a:cubicBezTo>
                    <a:pt x="2904" y="3502"/>
                    <a:pt x="3167" y="3736"/>
                    <a:pt x="3459" y="3940"/>
                  </a:cubicBezTo>
                  <a:cubicBezTo>
                    <a:pt x="3677" y="4086"/>
                    <a:pt x="3896" y="4217"/>
                    <a:pt x="4130" y="4334"/>
                  </a:cubicBezTo>
                  <a:cubicBezTo>
                    <a:pt x="4319" y="4436"/>
                    <a:pt x="4451" y="4495"/>
                    <a:pt x="4524" y="4553"/>
                  </a:cubicBezTo>
                  <a:cubicBezTo>
                    <a:pt x="4568" y="4568"/>
                    <a:pt x="4597" y="4597"/>
                    <a:pt x="4641" y="4626"/>
                  </a:cubicBezTo>
                  <a:cubicBezTo>
                    <a:pt x="5370" y="5458"/>
                    <a:pt x="6143" y="6289"/>
                    <a:pt x="6961" y="7077"/>
                  </a:cubicBezTo>
                  <a:lnTo>
                    <a:pt x="4830" y="4465"/>
                  </a:lnTo>
                  <a:cubicBezTo>
                    <a:pt x="4786" y="4393"/>
                    <a:pt x="4626" y="4276"/>
                    <a:pt x="4261" y="4086"/>
                  </a:cubicBezTo>
                  <a:cubicBezTo>
                    <a:pt x="3750" y="3838"/>
                    <a:pt x="3283" y="3488"/>
                    <a:pt x="2904" y="3050"/>
                  </a:cubicBezTo>
                  <a:cubicBezTo>
                    <a:pt x="2014" y="1956"/>
                    <a:pt x="1051" y="934"/>
                    <a:pt x="0" y="0"/>
                  </a:cubicBezTo>
                  <a:close/>
                </a:path>
              </a:pathLst>
            </a:custGeom>
            <a:solidFill>
              <a:srgbClr val="4545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33"/>
            <p:cNvSpPr/>
            <p:nvPr/>
          </p:nvSpPr>
          <p:spPr>
            <a:xfrm>
              <a:off x="1207400" y="2580425"/>
              <a:ext cx="164900" cy="194100"/>
            </a:xfrm>
            <a:custGeom>
              <a:avLst/>
              <a:gdLst/>
              <a:ahLst/>
              <a:cxnLst/>
              <a:rect l="l" t="t" r="r" b="b"/>
              <a:pathLst>
                <a:path w="6596" h="7764" extrusionOk="0">
                  <a:moveTo>
                    <a:pt x="6596" y="1"/>
                  </a:moveTo>
                  <a:lnTo>
                    <a:pt x="6596" y="1"/>
                  </a:lnTo>
                  <a:cubicBezTo>
                    <a:pt x="6362" y="220"/>
                    <a:pt x="6158" y="438"/>
                    <a:pt x="5924" y="672"/>
                  </a:cubicBezTo>
                  <a:cubicBezTo>
                    <a:pt x="5676" y="891"/>
                    <a:pt x="5428" y="1124"/>
                    <a:pt x="5195" y="1358"/>
                  </a:cubicBezTo>
                  <a:cubicBezTo>
                    <a:pt x="4728" y="1839"/>
                    <a:pt x="4261" y="2335"/>
                    <a:pt x="3823" y="2817"/>
                  </a:cubicBezTo>
                  <a:cubicBezTo>
                    <a:pt x="2919" y="3809"/>
                    <a:pt x="2072" y="4831"/>
                    <a:pt x="1255" y="5867"/>
                  </a:cubicBezTo>
                  <a:cubicBezTo>
                    <a:pt x="832" y="6494"/>
                    <a:pt x="409" y="7121"/>
                    <a:pt x="0" y="7763"/>
                  </a:cubicBezTo>
                  <a:cubicBezTo>
                    <a:pt x="1124" y="6406"/>
                    <a:pt x="2189" y="5064"/>
                    <a:pt x="3283" y="3751"/>
                  </a:cubicBezTo>
                  <a:cubicBezTo>
                    <a:pt x="3823" y="3094"/>
                    <a:pt x="4363" y="2452"/>
                    <a:pt x="4932" y="1825"/>
                  </a:cubicBezTo>
                  <a:cubicBezTo>
                    <a:pt x="5209" y="1504"/>
                    <a:pt x="5487" y="1197"/>
                    <a:pt x="5778" y="891"/>
                  </a:cubicBezTo>
                  <a:cubicBezTo>
                    <a:pt x="6070" y="584"/>
                    <a:pt x="6333" y="307"/>
                    <a:pt x="6596" y="1"/>
                  </a:cubicBezTo>
                  <a:close/>
                </a:path>
              </a:pathLst>
            </a:custGeom>
            <a:solidFill>
              <a:srgbClr val="5B5B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33"/>
            <p:cNvSpPr/>
            <p:nvPr/>
          </p:nvSpPr>
          <p:spPr>
            <a:xfrm>
              <a:off x="3010175" y="819600"/>
              <a:ext cx="181700" cy="175100"/>
            </a:xfrm>
            <a:custGeom>
              <a:avLst/>
              <a:gdLst/>
              <a:ahLst/>
              <a:cxnLst/>
              <a:rect l="l" t="t" r="r" b="b"/>
              <a:pathLst>
                <a:path w="7268" h="7004" extrusionOk="0">
                  <a:moveTo>
                    <a:pt x="7268" y="0"/>
                  </a:moveTo>
                  <a:cubicBezTo>
                    <a:pt x="6728" y="409"/>
                    <a:pt x="6202" y="846"/>
                    <a:pt x="5721" y="1328"/>
                  </a:cubicBezTo>
                  <a:cubicBezTo>
                    <a:pt x="4802" y="2305"/>
                    <a:pt x="3853" y="3283"/>
                    <a:pt x="2759" y="4100"/>
                  </a:cubicBezTo>
                  <a:cubicBezTo>
                    <a:pt x="2627" y="4188"/>
                    <a:pt x="2511" y="4275"/>
                    <a:pt x="2394" y="4377"/>
                  </a:cubicBezTo>
                  <a:cubicBezTo>
                    <a:pt x="2292" y="4494"/>
                    <a:pt x="2190" y="4596"/>
                    <a:pt x="2102" y="4713"/>
                  </a:cubicBezTo>
                  <a:cubicBezTo>
                    <a:pt x="1927" y="4961"/>
                    <a:pt x="1767" y="5238"/>
                    <a:pt x="1591" y="5530"/>
                  </a:cubicBezTo>
                  <a:cubicBezTo>
                    <a:pt x="1402" y="5851"/>
                    <a:pt x="1183" y="6143"/>
                    <a:pt x="920" y="6406"/>
                  </a:cubicBezTo>
                  <a:cubicBezTo>
                    <a:pt x="774" y="6552"/>
                    <a:pt x="614" y="6668"/>
                    <a:pt x="439" y="6771"/>
                  </a:cubicBezTo>
                  <a:lnTo>
                    <a:pt x="191" y="6902"/>
                  </a:lnTo>
                  <a:cubicBezTo>
                    <a:pt x="118" y="6931"/>
                    <a:pt x="59" y="6960"/>
                    <a:pt x="1" y="7004"/>
                  </a:cubicBezTo>
                  <a:cubicBezTo>
                    <a:pt x="74" y="6960"/>
                    <a:pt x="147" y="6931"/>
                    <a:pt x="249" y="6887"/>
                  </a:cubicBezTo>
                  <a:cubicBezTo>
                    <a:pt x="366" y="6829"/>
                    <a:pt x="468" y="6771"/>
                    <a:pt x="585" y="6698"/>
                  </a:cubicBezTo>
                  <a:cubicBezTo>
                    <a:pt x="789" y="6566"/>
                    <a:pt x="979" y="6406"/>
                    <a:pt x="1154" y="6216"/>
                  </a:cubicBezTo>
                  <a:cubicBezTo>
                    <a:pt x="1431" y="5880"/>
                    <a:pt x="1679" y="5516"/>
                    <a:pt x="1912" y="5122"/>
                  </a:cubicBezTo>
                  <a:cubicBezTo>
                    <a:pt x="2102" y="4815"/>
                    <a:pt x="2350" y="4538"/>
                    <a:pt x="2642" y="4305"/>
                  </a:cubicBezTo>
                  <a:cubicBezTo>
                    <a:pt x="2978" y="4056"/>
                    <a:pt x="3342" y="3808"/>
                    <a:pt x="3663" y="3531"/>
                  </a:cubicBezTo>
                  <a:cubicBezTo>
                    <a:pt x="4977" y="2437"/>
                    <a:pt x="6086" y="1153"/>
                    <a:pt x="7268" y="0"/>
                  </a:cubicBezTo>
                  <a:close/>
                </a:path>
              </a:pathLst>
            </a:custGeom>
            <a:solidFill>
              <a:srgbClr val="4545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33"/>
            <p:cNvSpPr/>
            <p:nvPr/>
          </p:nvSpPr>
          <p:spPr>
            <a:xfrm>
              <a:off x="6360425" y="2700450"/>
              <a:ext cx="56925" cy="103625"/>
            </a:xfrm>
            <a:custGeom>
              <a:avLst/>
              <a:gdLst/>
              <a:ahLst/>
              <a:cxnLst/>
              <a:rect l="l" t="t" r="r" b="b"/>
              <a:pathLst>
                <a:path w="2277" h="4145" extrusionOk="0">
                  <a:moveTo>
                    <a:pt x="59" y="0"/>
                  </a:moveTo>
                  <a:lnTo>
                    <a:pt x="59" y="0"/>
                  </a:lnTo>
                  <a:cubicBezTo>
                    <a:pt x="0" y="117"/>
                    <a:pt x="29" y="336"/>
                    <a:pt x="102" y="613"/>
                  </a:cubicBezTo>
                  <a:cubicBezTo>
                    <a:pt x="175" y="876"/>
                    <a:pt x="263" y="1226"/>
                    <a:pt x="365" y="1649"/>
                  </a:cubicBezTo>
                  <a:cubicBezTo>
                    <a:pt x="555" y="2320"/>
                    <a:pt x="1153" y="3167"/>
                    <a:pt x="2014" y="3882"/>
                  </a:cubicBezTo>
                  <a:cubicBezTo>
                    <a:pt x="2101" y="3969"/>
                    <a:pt x="2189" y="4057"/>
                    <a:pt x="2276" y="4144"/>
                  </a:cubicBezTo>
                  <a:cubicBezTo>
                    <a:pt x="2204" y="4042"/>
                    <a:pt x="2131" y="3940"/>
                    <a:pt x="2043" y="3853"/>
                  </a:cubicBezTo>
                  <a:cubicBezTo>
                    <a:pt x="1693" y="3400"/>
                    <a:pt x="1386" y="2933"/>
                    <a:pt x="1124" y="2423"/>
                  </a:cubicBezTo>
                  <a:cubicBezTo>
                    <a:pt x="978" y="2145"/>
                    <a:pt x="847" y="1853"/>
                    <a:pt x="730" y="1547"/>
                  </a:cubicBezTo>
                  <a:cubicBezTo>
                    <a:pt x="701" y="1474"/>
                    <a:pt x="701" y="1416"/>
                    <a:pt x="657" y="1284"/>
                  </a:cubicBezTo>
                  <a:cubicBezTo>
                    <a:pt x="613" y="1153"/>
                    <a:pt x="555" y="1022"/>
                    <a:pt x="496" y="876"/>
                  </a:cubicBezTo>
                  <a:cubicBezTo>
                    <a:pt x="380" y="569"/>
                    <a:pt x="234" y="278"/>
                    <a:pt x="59" y="0"/>
                  </a:cubicBezTo>
                  <a:close/>
                </a:path>
              </a:pathLst>
            </a:custGeom>
            <a:solidFill>
              <a:srgbClr val="3F3F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33"/>
            <p:cNvSpPr/>
            <p:nvPr/>
          </p:nvSpPr>
          <p:spPr>
            <a:xfrm>
              <a:off x="1896475" y="3570475"/>
              <a:ext cx="84675" cy="97050"/>
            </a:xfrm>
            <a:custGeom>
              <a:avLst/>
              <a:gdLst/>
              <a:ahLst/>
              <a:cxnLst/>
              <a:rect l="l" t="t" r="r" b="b"/>
              <a:pathLst>
                <a:path w="3387" h="3882" extrusionOk="0">
                  <a:moveTo>
                    <a:pt x="1" y="0"/>
                  </a:moveTo>
                  <a:lnTo>
                    <a:pt x="1" y="0"/>
                  </a:lnTo>
                  <a:cubicBezTo>
                    <a:pt x="1022" y="1372"/>
                    <a:pt x="2160" y="2671"/>
                    <a:pt x="3386" y="3882"/>
                  </a:cubicBezTo>
                  <a:cubicBezTo>
                    <a:pt x="2292" y="2583"/>
                    <a:pt x="1197" y="1270"/>
                    <a:pt x="1" y="0"/>
                  </a:cubicBezTo>
                  <a:close/>
                </a:path>
              </a:pathLst>
            </a:custGeom>
            <a:solidFill>
              <a:srgbClr val="5858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33"/>
            <p:cNvSpPr/>
            <p:nvPr/>
          </p:nvSpPr>
          <p:spPr>
            <a:xfrm>
              <a:off x="4585350" y="4665200"/>
              <a:ext cx="72975" cy="59850"/>
            </a:xfrm>
            <a:custGeom>
              <a:avLst/>
              <a:gdLst/>
              <a:ahLst/>
              <a:cxnLst/>
              <a:rect l="l" t="t" r="r" b="b"/>
              <a:pathLst>
                <a:path w="2919" h="2394" extrusionOk="0">
                  <a:moveTo>
                    <a:pt x="2919" y="1"/>
                  </a:moveTo>
                  <a:lnTo>
                    <a:pt x="2860" y="30"/>
                  </a:lnTo>
                  <a:cubicBezTo>
                    <a:pt x="2851" y="43"/>
                    <a:pt x="2842" y="57"/>
                    <a:pt x="2833" y="70"/>
                  </a:cubicBezTo>
                  <a:lnTo>
                    <a:pt x="2833" y="70"/>
                  </a:lnTo>
                  <a:cubicBezTo>
                    <a:pt x="2861" y="47"/>
                    <a:pt x="2890" y="24"/>
                    <a:pt x="2919" y="1"/>
                  </a:cubicBezTo>
                  <a:close/>
                  <a:moveTo>
                    <a:pt x="2833" y="70"/>
                  </a:moveTo>
                  <a:cubicBezTo>
                    <a:pt x="2409" y="408"/>
                    <a:pt x="1983" y="726"/>
                    <a:pt x="1518" y="1095"/>
                  </a:cubicBezTo>
                  <a:cubicBezTo>
                    <a:pt x="1007" y="1474"/>
                    <a:pt x="511" y="1912"/>
                    <a:pt x="0" y="2394"/>
                  </a:cubicBezTo>
                  <a:cubicBezTo>
                    <a:pt x="1051" y="1635"/>
                    <a:pt x="1620" y="1299"/>
                    <a:pt x="1985" y="1022"/>
                  </a:cubicBezTo>
                  <a:cubicBezTo>
                    <a:pt x="2354" y="767"/>
                    <a:pt x="2516" y="525"/>
                    <a:pt x="2833" y="70"/>
                  </a:cubicBezTo>
                  <a:close/>
                </a:path>
              </a:pathLst>
            </a:custGeom>
            <a:solidFill>
              <a:srgbClr val="6262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33"/>
            <p:cNvSpPr/>
            <p:nvPr/>
          </p:nvSpPr>
          <p:spPr>
            <a:xfrm>
              <a:off x="2290475" y="3990350"/>
              <a:ext cx="91200" cy="89025"/>
            </a:xfrm>
            <a:custGeom>
              <a:avLst/>
              <a:gdLst/>
              <a:ahLst/>
              <a:cxnLst/>
              <a:rect l="l" t="t" r="r" b="b"/>
              <a:pathLst>
                <a:path w="3648" h="3561" extrusionOk="0">
                  <a:moveTo>
                    <a:pt x="0" y="1"/>
                  </a:moveTo>
                  <a:lnTo>
                    <a:pt x="0" y="1"/>
                  </a:lnTo>
                  <a:cubicBezTo>
                    <a:pt x="613" y="570"/>
                    <a:pt x="1240" y="1153"/>
                    <a:pt x="1853" y="1737"/>
                  </a:cubicBezTo>
                  <a:cubicBezTo>
                    <a:pt x="1985" y="1863"/>
                    <a:pt x="2116" y="1990"/>
                    <a:pt x="2245" y="2117"/>
                  </a:cubicBezTo>
                  <a:lnTo>
                    <a:pt x="2245" y="2117"/>
                  </a:lnTo>
                  <a:cubicBezTo>
                    <a:pt x="2120" y="1990"/>
                    <a:pt x="1994" y="1864"/>
                    <a:pt x="1867" y="1737"/>
                  </a:cubicBezTo>
                  <a:cubicBezTo>
                    <a:pt x="1240" y="1139"/>
                    <a:pt x="613" y="570"/>
                    <a:pt x="0" y="1"/>
                  </a:cubicBezTo>
                  <a:close/>
                  <a:moveTo>
                    <a:pt x="2245" y="2117"/>
                  </a:moveTo>
                  <a:cubicBezTo>
                    <a:pt x="2722" y="2603"/>
                    <a:pt x="3185" y="3086"/>
                    <a:pt x="3648" y="3561"/>
                  </a:cubicBezTo>
                  <a:cubicBezTo>
                    <a:pt x="3187" y="3077"/>
                    <a:pt x="2727" y="2594"/>
                    <a:pt x="2245" y="2117"/>
                  </a:cubicBezTo>
                  <a:close/>
                </a:path>
              </a:pathLst>
            </a:custGeom>
            <a:solidFill>
              <a:srgbClr val="1E1E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78" name="Google Shape;278;p33"/>
          <p:cNvPicPr preferRelativeResize="0"/>
          <p:nvPr/>
        </p:nvPicPr>
        <p:blipFill>
          <a:blip r:embed="rId3">
            <a:alphaModFix amt="72000"/>
          </a:blip>
          <a:stretch>
            <a:fillRect/>
          </a:stretch>
        </p:blipFill>
        <p:spPr>
          <a:xfrm>
            <a:off x="2508636" y="2977276"/>
            <a:ext cx="658528" cy="703675"/>
          </a:xfrm>
          <a:prstGeom prst="rect">
            <a:avLst/>
          </a:prstGeom>
          <a:noFill/>
          <a:ln>
            <a:noFill/>
          </a:ln>
        </p:spPr>
      </p:pic>
      <p:pic>
        <p:nvPicPr>
          <p:cNvPr id="279" name="Google Shape;279;p33"/>
          <p:cNvPicPr preferRelativeResize="0"/>
          <p:nvPr/>
        </p:nvPicPr>
        <p:blipFill>
          <a:blip r:embed="rId4">
            <a:alphaModFix amt="68000"/>
          </a:blip>
          <a:stretch>
            <a:fillRect/>
          </a:stretch>
        </p:blipFill>
        <p:spPr>
          <a:xfrm>
            <a:off x="2632484" y="1399872"/>
            <a:ext cx="534675" cy="537975"/>
          </a:xfrm>
          <a:prstGeom prst="rect">
            <a:avLst/>
          </a:prstGeom>
          <a:noFill/>
          <a:ln>
            <a:noFill/>
          </a:ln>
        </p:spPr>
      </p:pic>
      <p:pic>
        <p:nvPicPr>
          <p:cNvPr id="280" name="Google Shape;280;p33"/>
          <p:cNvPicPr preferRelativeResize="0"/>
          <p:nvPr/>
        </p:nvPicPr>
        <p:blipFill>
          <a:blip r:embed="rId5">
            <a:alphaModFix amt="86000"/>
          </a:blip>
          <a:stretch>
            <a:fillRect/>
          </a:stretch>
        </p:blipFill>
        <p:spPr>
          <a:xfrm>
            <a:off x="5927941" y="3027108"/>
            <a:ext cx="745843" cy="604012"/>
          </a:xfrm>
          <a:prstGeom prst="rect">
            <a:avLst/>
          </a:prstGeom>
          <a:noFill/>
          <a:ln>
            <a:noFill/>
          </a:ln>
        </p:spPr>
      </p:pic>
      <p:pic>
        <p:nvPicPr>
          <p:cNvPr id="281" name="Google Shape;281;p33"/>
          <p:cNvPicPr preferRelativeResize="0"/>
          <p:nvPr/>
        </p:nvPicPr>
        <p:blipFill>
          <a:blip r:embed="rId6">
            <a:alphaModFix/>
          </a:blip>
          <a:stretch>
            <a:fillRect/>
          </a:stretch>
        </p:blipFill>
        <p:spPr>
          <a:xfrm>
            <a:off x="5927941" y="1325324"/>
            <a:ext cx="681651" cy="687061"/>
          </a:xfrm>
          <a:prstGeom prst="rect">
            <a:avLst/>
          </a:prstGeom>
          <a:noFill/>
          <a:ln>
            <a:noFill/>
          </a:ln>
        </p:spPr>
      </p:pic>
      <p:grpSp>
        <p:nvGrpSpPr>
          <p:cNvPr id="282" name="Google Shape;282;p33"/>
          <p:cNvGrpSpPr/>
          <p:nvPr/>
        </p:nvGrpSpPr>
        <p:grpSpPr>
          <a:xfrm>
            <a:off x="2725695" y="1503162"/>
            <a:ext cx="348257" cy="346188"/>
            <a:chOff x="3541011" y="3367320"/>
            <a:chExt cx="348257" cy="346188"/>
          </a:xfrm>
        </p:grpSpPr>
        <p:sp>
          <p:nvSpPr>
            <p:cNvPr id="283" name="Google Shape;283;p33"/>
            <p:cNvSpPr/>
            <p:nvPr/>
          </p:nvSpPr>
          <p:spPr>
            <a:xfrm>
              <a:off x="3541011" y="3367320"/>
              <a:ext cx="347906" cy="346188"/>
            </a:xfrm>
            <a:custGeom>
              <a:avLst/>
              <a:gdLst/>
              <a:ahLst/>
              <a:cxnLst/>
              <a:rect l="l" t="t" r="r" b="b"/>
              <a:pathLst>
                <a:path w="10931" h="10877" extrusionOk="0">
                  <a:moveTo>
                    <a:pt x="4203" y="6323"/>
                  </a:moveTo>
                  <a:cubicBezTo>
                    <a:pt x="4322" y="6454"/>
                    <a:pt x="4465" y="6609"/>
                    <a:pt x="4620" y="6740"/>
                  </a:cubicBezTo>
                  <a:lnTo>
                    <a:pt x="4024" y="7335"/>
                  </a:lnTo>
                  <a:lnTo>
                    <a:pt x="3977" y="7287"/>
                  </a:lnTo>
                  <a:lnTo>
                    <a:pt x="3632" y="6942"/>
                  </a:lnTo>
                  <a:lnTo>
                    <a:pt x="3584" y="6906"/>
                  </a:lnTo>
                  <a:lnTo>
                    <a:pt x="4203" y="6323"/>
                  </a:lnTo>
                  <a:close/>
                  <a:moveTo>
                    <a:pt x="3239" y="7123"/>
                  </a:moveTo>
                  <a:cubicBezTo>
                    <a:pt x="3307" y="7123"/>
                    <a:pt x="3376" y="7150"/>
                    <a:pt x="3429" y="7204"/>
                  </a:cubicBezTo>
                  <a:lnTo>
                    <a:pt x="3763" y="7537"/>
                  </a:lnTo>
                  <a:cubicBezTo>
                    <a:pt x="3858" y="7632"/>
                    <a:pt x="3858" y="7799"/>
                    <a:pt x="3751" y="7894"/>
                  </a:cubicBezTo>
                  <a:lnTo>
                    <a:pt x="3560" y="8097"/>
                  </a:lnTo>
                  <a:lnTo>
                    <a:pt x="2858" y="7394"/>
                  </a:lnTo>
                  <a:lnTo>
                    <a:pt x="3048" y="7204"/>
                  </a:lnTo>
                  <a:cubicBezTo>
                    <a:pt x="3102" y="7150"/>
                    <a:pt x="3170" y="7123"/>
                    <a:pt x="3239" y="7123"/>
                  </a:cubicBezTo>
                  <a:close/>
                  <a:moveTo>
                    <a:pt x="2631" y="7597"/>
                  </a:moveTo>
                  <a:lnTo>
                    <a:pt x="3334" y="8299"/>
                  </a:lnTo>
                  <a:lnTo>
                    <a:pt x="1167" y="10478"/>
                  </a:lnTo>
                  <a:cubicBezTo>
                    <a:pt x="1113" y="10526"/>
                    <a:pt x="1045" y="10550"/>
                    <a:pt x="976" y="10550"/>
                  </a:cubicBezTo>
                  <a:cubicBezTo>
                    <a:pt x="908" y="10550"/>
                    <a:pt x="840" y="10526"/>
                    <a:pt x="786" y="10478"/>
                  </a:cubicBezTo>
                  <a:lnTo>
                    <a:pt x="453" y="10133"/>
                  </a:lnTo>
                  <a:cubicBezTo>
                    <a:pt x="357" y="10038"/>
                    <a:pt x="357" y="9883"/>
                    <a:pt x="465" y="9776"/>
                  </a:cubicBezTo>
                  <a:lnTo>
                    <a:pt x="2631" y="7597"/>
                  </a:lnTo>
                  <a:close/>
                  <a:moveTo>
                    <a:pt x="7120" y="1"/>
                  </a:moveTo>
                  <a:cubicBezTo>
                    <a:pt x="3989" y="1"/>
                    <a:pt x="2191" y="3537"/>
                    <a:pt x="4001" y="6073"/>
                  </a:cubicBezTo>
                  <a:lnTo>
                    <a:pt x="3274" y="6799"/>
                  </a:lnTo>
                  <a:cubicBezTo>
                    <a:pt x="3249" y="6796"/>
                    <a:pt x="3223" y="6794"/>
                    <a:pt x="3198" y="6794"/>
                  </a:cubicBezTo>
                  <a:cubicBezTo>
                    <a:pt x="3049" y="6794"/>
                    <a:pt x="2912" y="6854"/>
                    <a:pt x="2810" y="6966"/>
                  </a:cubicBezTo>
                  <a:lnTo>
                    <a:pt x="226" y="9549"/>
                  </a:lnTo>
                  <a:cubicBezTo>
                    <a:pt x="0" y="9776"/>
                    <a:pt x="0" y="10145"/>
                    <a:pt x="226" y="10371"/>
                  </a:cubicBezTo>
                  <a:lnTo>
                    <a:pt x="572" y="10716"/>
                  </a:lnTo>
                  <a:cubicBezTo>
                    <a:pt x="679" y="10823"/>
                    <a:pt x="828" y="10877"/>
                    <a:pt x="976" y="10877"/>
                  </a:cubicBezTo>
                  <a:cubicBezTo>
                    <a:pt x="1125" y="10877"/>
                    <a:pt x="1274" y="10823"/>
                    <a:pt x="1381" y="10716"/>
                  </a:cubicBezTo>
                  <a:lnTo>
                    <a:pt x="3655" y="8430"/>
                  </a:lnTo>
                  <a:lnTo>
                    <a:pt x="3977" y="8121"/>
                  </a:lnTo>
                  <a:cubicBezTo>
                    <a:pt x="4096" y="8002"/>
                    <a:pt x="4155" y="7835"/>
                    <a:pt x="4144" y="7656"/>
                  </a:cubicBezTo>
                  <a:lnTo>
                    <a:pt x="4870" y="6930"/>
                  </a:lnTo>
                  <a:cubicBezTo>
                    <a:pt x="5406" y="7323"/>
                    <a:pt x="6037" y="7573"/>
                    <a:pt x="6715" y="7632"/>
                  </a:cubicBezTo>
                  <a:lnTo>
                    <a:pt x="6727" y="7632"/>
                  </a:lnTo>
                  <a:cubicBezTo>
                    <a:pt x="6799" y="7632"/>
                    <a:pt x="6882" y="7573"/>
                    <a:pt x="6894" y="7478"/>
                  </a:cubicBezTo>
                  <a:cubicBezTo>
                    <a:pt x="6906" y="7394"/>
                    <a:pt x="6834" y="7323"/>
                    <a:pt x="6739" y="7299"/>
                  </a:cubicBezTo>
                  <a:cubicBezTo>
                    <a:pt x="6037" y="7228"/>
                    <a:pt x="5406" y="6966"/>
                    <a:pt x="4882" y="6549"/>
                  </a:cubicBezTo>
                  <a:cubicBezTo>
                    <a:pt x="2298" y="4465"/>
                    <a:pt x="3822" y="310"/>
                    <a:pt x="7096" y="310"/>
                  </a:cubicBezTo>
                  <a:cubicBezTo>
                    <a:pt x="8942" y="310"/>
                    <a:pt x="10418" y="1703"/>
                    <a:pt x="10597" y="3465"/>
                  </a:cubicBezTo>
                  <a:cubicBezTo>
                    <a:pt x="10609" y="3549"/>
                    <a:pt x="10692" y="3608"/>
                    <a:pt x="10775" y="3608"/>
                  </a:cubicBezTo>
                  <a:cubicBezTo>
                    <a:pt x="10871" y="3596"/>
                    <a:pt x="10930" y="3525"/>
                    <a:pt x="10930" y="3430"/>
                  </a:cubicBezTo>
                  <a:cubicBezTo>
                    <a:pt x="10728" y="1525"/>
                    <a:pt x="9120" y="1"/>
                    <a:pt x="71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33"/>
            <p:cNvSpPr/>
            <p:nvPr/>
          </p:nvSpPr>
          <p:spPr>
            <a:xfrm>
              <a:off x="3658105" y="3389599"/>
              <a:ext cx="208820" cy="199431"/>
            </a:xfrm>
            <a:custGeom>
              <a:avLst/>
              <a:gdLst/>
              <a:ahLst/>
              <a:cxnLst/>
              <a:rect l="l" t="t" r="r" b="b"/>
              <a:pathLst>
                <a:path w="6561" h="6266" extrusionOk="0">
                  <a:moveTo>
                    <a:pt x="3441" y="336"/>
                  </a:moveTo>
                  <a:cubicBezTo>
                    <a:pt x="4989" y="336"/>
                    <a:pt x="6251" y="1587"/>
                    <a:pt x="6251" y="3146"/>
                  </a:cubicBezTo>
                  <a:cubicBezTo>
                    <a:pt x="6251" y="4694"/>
                    <a:pt x="4989" y="5944"/>
                    <a:pt x="3441" y="5944"/>
                  </a:cubicBezTo>
                  <a:cubicBezTo>
                    <a:pt x="2727" y="5944"/>
                    <a:pt x="1989" y="5682"/>
                    <a:pt x="1441" y="5135"/>
                  </a:cubicBezTo>
                  <a:cubicBezTo>
                    <a:pt x="345" y="4027"/>
                    <a:pt x="345" y="2241"/>
                    <a:pt x="1441" y="1158"/>
                  </a:cubicBezTo>
                  <a:cubicBezTo>
                    <a:pt x="1989" y="598"/>
                    <a:pt x="2703" y="336"/>
                    <a:pt x="3441" y="336"/>
                  </a:cubicBezTo>
                  <a:close/>
                  <a:moveTo>
                    <a:pt x="3428" y="0"/>
                  </a:moveTo>
                  <a:cubicBezTo>
                    <a:pt x="2628" y="0"/>
                    <a:pt x="1828" y="307"/>
                    <a:pt x="1215" y="920"/>
                  </a:cubicBezTo>
                  <a:cubicBezTo>
                    <a:pt x="0" y="2134"/>
                    <a:pt x="0" y="4123"/>
                    <a:pt x="1215" y="5337"/>
                  </a:cubicBezTo>
                  <a:cubicBezTo>
                    <a:pt x="1822" y="5944"/>
                    <a:pt x="2631" y="6266"/>
                    <a:pt x="3429" y="6266"/>
                  </a:cubicBezTo>
                  <a:cubicBezTo>
                    <a:pt x="5144" y="6266"/>
                    <a:pt x="6561" y="4873"/>
                    <a:pt x="6561" y="3134"/>
                  </a:cubicBezTo>
                  <a:cubicBezTo>
                    <a:pt x="6561" y="2301"/>
                    <a:pt x="6227" y="1515"/>
                    <a:pt x="5632" y="920"/>
                  </a:cubicBezTo>
                  <a:cubicBezTo>
                    <a:pt x="5025" y="307"/>
                    <a:pt x="4227" y="0"/>
                    <a:pt x="34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33"/>
            <p:cNvSpPr/>
            <p:nvPr/>
          </p:nvSpPr>
          <p:spPr>
            <a:xfrm>
              <a:off x="3720614" y="3426805"/>
              <a:ext cx="95164" cy="116011"/>
            </a:xfrm>
            <a:custGeom>
              <a:avLst/>
              <a:gdLst/>
              <a:ahLst/>
              <a:cxnLst/>
              <a:rect l="l" t="t" r="r" b="b"/>
              <a:pathLst>
                <a:path w="2990" h="3645" extrusionOk="0">
                  <a:moveTo>
                    <a:pt x="1477" y="334"/>
                  </a:moveTo>
                  <a:cubicBezTo>
                    <a:pt x="1834" y="334"/>
                    <a:pt x="2132" y="632"/>
                    <a:pt x="2132" y="989"/>
                  </a:cubicBezTo>
                  <a:cubicBezTo>
                    <a:pt x="2132" y="1334"/>
                    <a:pt x="1834" y="1632"/>
                    <a:pt x="1477" y="1632"/>
                  </a:cubicBezTo>
                  <a:cubicBezTo>
                    <a:pt x="1120" y="1632"/>
                    <a:pt x="822" y="1334"/>
                    <a:pt x="822" y="989"/>
                  </a:cubicBezTo>
                  <a:cubicBezTo>
                    <a:pt x="822" y="608"/>
                    <a:pt x="1120" y="334"/>
                    <a:pt x="1477" y="334"/>
                  </a:cubicBezTo>
                  <a:close/>
                  <a:moveTo>
                    <a:pt x="1906" y="1953"/>
                  </a:moveTo>
                  <a:cubicBezTo>
                    <a:pt x="2287" y="1953"/>
                    <a:pt x="2620" y="2263"/>
                    <a:pt x="2620" y="2668"/>
                  </a:cubicBezTo>
                  <a:lnTo>
                    <a:pt x="2620" y="3335"/>
                  </a:lnTo>
                  <a:lnTo>
                    <a:pt x="2275" y="3335"/>
                  </a:lnTo>
                  <a:lnTo>
                    <a:pt x="2275" y="2632"/>
                  </a:lnTo>
                  <a:cubicBezTo>
                    <a:pt x="2275" y="2549"/>
                    <a:pt x="2203" y="2477"/>
                    <a:pt x="2108" y="2477"/>
                  </a:cubicBezTo>
                  <a:cubicBezTo>
                    <a:pt x="2025" y="2477"/>
                    <a:pt x="1953" y="2549"/>
                    <a:pt x="1953" y="2632"/>
                  </a:cubicBezTo>
                  <a:lnTo>
                    <a:pt x="1953" y="3335"/>
                  </a:lnTo>
                  <a:lnTo>
                    <a:pt x="953" y="3335"/>
                  </a:lnTo>
                  <a:lnTo>
                    <a:pt x="953" y="2632"/>
                  </a:lnTo>
                  <a:cubicBezTo>
                    <a:pt x="953" y="2549"/>
                    <a:pt x="882" y="2477"/>
                    <a:pt x="787" y="2477"/>
                  </a:cubicBezTo>
                  <a:cubicBezTo>
                    <a:pt x="691" y="2477"/>
                    <a:pt x="620" y="2549"/>
                    <a:pt x="620" y="2632"/>
                  </a:cubicBezTo>
                  <a:lnTo>
                    <a:pt x="620" y="3335"/>
                  </a:lnTo>
                  <a:lnTo>
                    <a:pt x="263" y="3335"/>
                  </a:lnTo>
                  <a:lnTo>
                    <a:pt x="263" y="2668"/>
                  </a:lnTo>
                  <a:cubicBezTo>
                    <a:pt x="263" y="2275"/>
                    <a:pt x="584" y="1953"/>
                    <a:pt x="977" y="1953"/>
                  </a:cubicBezTo>
                  <a:close/>
                  <a:moveTo>
                    <a:pt x="1477" y="1"/>
                  </a:moveTo>
                  <a:cubicBezTo>
                    <a:pt x="941" y="1"/>
                    <a:pt x="501" y="429"/>
                    <a:pt x="501" y="965"/>
                  </a:cubicBezTo>
                  <a:cubicBezTo>
                    <a:pt x="501" y="1239"/>
                    <a:pt x="608" y="1477"/>
                    <a:pt x="787" y="1656"/>
                  </a:cubicBezTo>
                  <a:cubicBezTo>
                    <a:pt x="322" y="1763"/>
                    <a:pt x="1" y="2180"/>
                    <a:pt x="1" y="2656"/>
                  </a:cubicBezTo>
                  <a:lnTo>
                    <a:pt x="1" y="3335"/>
                  </a:lnTo>
                  <a:cubicBezTo>
                    <a:pt x="1" y="3501"/>
                    <a:pt x="132" y="3644"/>
                    <a:pt x="310" y="3644"/>
                  </a:cubicBezTo>
                  <a:lnTo>
                    <a:pt x="2680" y="3644"/>
                  </a:lnTo>
                  <a:cubicBezTo>
                    <a:pt x="2846" y="3644"/>
                    <a:pt x="2989" y="3513"/>
                    <a:pt x="2989" y="3335"/>
                  </a:cubicBezTo>
                  <a:lnTo>
                    <a:pt x="2989" y="2656"/>
                  </a:lnTo>
                  <a:cubicBezTo>
                    <a:pt x="2965" y="2180"/>
                    <a:pt x="2620" y="1763"/>
                    <a:pt x="2156" y="1656"/>
                  </a:cubicBezTo>
                  <a:cubicBezTo>
                    <a:pt x="2334" y="1477"/>
                    <a:pt x="2442" y="1239"/>
                    <a:pt x="2442" y="965"/>
                  </a:cubicBezTo>
                  <a:cubicBezTo>
                    <a:pt x="2442" y="429"/>
                    <a:pt x="2013" y="1"/>
                    <a:pt x="14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33"/>
            <p:cNvSpPr/>
            <p:nvPr/>
          </p:nvSpPr>
          <p:spPr>
            <a:xfrm>
              <a:off x="3773671" y="3496030"/>
              <a:ext cx="115597" cy="114993"/>
            </a:xfrm>
            <a:custGeom>
              <a:avLst/>
              <a:gdLst/>
              <a:ahLst/>
              <a:cxnLst/>
              <a:rect l="l" t="t" r="r" b="b"/>
              <a:pathLst>
                <a:path w="3632" h="3613" extrusionOk="0">
                  <a:moveTo>
                    <a:pt x="3433" y="0"/>
                  </a:moveTo>
                  <a:cubicBezTo>
                    <a:pt x="3361" y="0"/>
                    <a:pt x="3297" y="65"/>
                    <a:pt x="3287" y="148"/>
                  </a:cubicBezTo>
                  <a:cubicBezTo>
                    <a:pt x="3120" y="1803"/>
                    <a:pt x="1810" y="3112"/>
                    <a:pt x="143" y="3291"/>
                  </a:cubicBezTo>
                  <a:cubicBezTo>
                    <a:pt x="60" y="3303"/>
                    <a:pt x="1" y="3374"/>
                    <a:pt x="1" y="3469"/>
                  </a:cubicBezTo>
                  <a:cubicBezTo>
                    <a:pt x="13" y="3553"/>
                    <a:pt x="72" y="3612"/>
                    <a:pt x="167" y="3612"/>
                  </a:cubicBezTo>
                  <a:lnTo>
                    <a:pt x="179" y="3612"/>
                  </a:lnTo>
                  <a:cubicBezTo>
                    <a:pt x="1989" y="3422"/>
                    <a:pt x="3442" y="1993"/>
                    <a:pt x="3620" y="183"/>
                  </a:cubicBezTo>
                  <a:cubicBezTo>
                    <a:pt x="3632" y="88"/>
                    <a:pt x="3561" y="17"/>
                    <a:pt x="3465" y="5"/>
                  </a:cubicBezTo>
                  <a:cubicBezTo>
                    <a:pt x="3454" y="2"/>
                    <a:pt x="3443" y="0"/>
                    <a:pt x="34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7" name="Google Shape;287;p33"/>
          <p:cNvGrpSpPr/>
          <p:nvPr/>
        </p:nvGrpSpPr>
        <p:grpSpPr>
          <a:xfrm>
            <a:off x="2688555" y="3157628"/>
            <a:ext cx="422542" cy="342973"/>
            <a:chOff x="2165809" y="3811059"/>
            <a:chExt cx="422542" cy="342973"/>
          </a:xfrm>
        </p:grpSpPr>
        <p:sp>
          <p:nvSpPr>
            <p:cNvPr id="288" name="Google Shape;288;p33"/>
            <p:cNvSpPr/>
            <p:nvPr/>
          </p:nvSpPr>
          <p:spPr>
            <a:xfrm>
              <a:off x="2165809" y="3811059"/>
              <a:ext cx="422542" cy="342973"/>
            </a:xfrm>
            <a:custGeom>
              <a:avLst/>
              <a:gdLst/>
              <a:ahLst/>
              <a:cxnLst/>
              <a:rect l="l" t="t" r="r" b="b"/>
              <a:pathLst>
                <a:path w="13276" h="10776" extrusionOk="0">
                  <a:moveTo>
                    <a:pt x="2084" y="382"/>
                  </a:moveTo>
                  <a:cubicBezTo>
                    <a:pt x="2084" y="382"/>
                    <a:pt x="2108" y="382"/>
                    <a:pt x="2108" y="406"/>
                  </a:cubicBezTo>
                  <a:lnTo>
                    <a:pt x="2108" y="1239"/>
                  </a:lnTo>
                  <a:cubicBezTo>
                    <a:pt x="2108" y="1239"/>
                    <a:pt x="2108" y="1251"/>
                    <a:pt x="2084" y="1251"/>
                  </a:cubicBezTo>
                  <a:lnTo>
                    <a:pt x="1667" y="1251"/>
                  </a:lnTo>
                  <a:cubicBezTo>
                    <a:pt x="1667" y="1251"/>
                    <a:pt x="1655" y="1251"/>
                    <a:pt x="1655" y="1239"/>
                  </a:cubicBezTo>
                  <a:lnTo>
                    <a:pt x="1655" y="406"/>
                  </a:lnTo>
                  <a:lnTo>
                    <a:pt x="2084" y="382"/>
                  </a:lnTo>
                  <a:close/>
                  <a:moveTo>
                    <a:pt x="11645" y="382"/>
                  </a:moveTo>
                  <a:cubicBezTo>
                    <a:pt x="11645" y="382"/>
                    <a:pt x="11657" y="382"/>
                    <a:pt x="11657" y="406"/>
                  </a:cubicBezTo>
                  <a:lnTo>
                    <a:pt x="11657" y="1239"/>
                  </a:lnTo>
                  <a:cubicBezTo>
                    <a:pt x="11657" y="1239"/>
                    <a:pt x="11657" y="1251"/>
                    <a:pt x="11645" y="1251"/>
                  </a:cubicBezTo>
                  <a:lnTo>
                    <a:pt x="11216" y="1251"/>
                  </a:lnTo>
                  <a:cubicBezTo>
                    <a:pt x="11216" y="1251"/>
                    <a:pt x="11192" y="1251"/>
                    <a:pt x="11192" y="1239"/>
                  </a:cubicBezTo>
                  <a:lnTo>
                    <a:pt x="11192" y="406"/>
                  </a:lnTo>
                  <a:lnTo>
                    <a:pt x="11216" y="406"/>
                  </a:lnTo>
                  <a:lnTo>
                    <a:pt x="11645" y="382"/>
                  </a:lnTo>
                  <a:close/>
                  <a:moveTo>
                    <a:pt x="12478" y="1215"/>
                  </a:moveTo>
                  <a:cubicBezTo>
                    <a:pt x="12716" y="1215"/>
                    <a:pt x="12907" y="1418"/>
                    <a:pt x="12907" y="1656"/>
                  </a:cubicBezTo>
                  <a:lnTo>
                    <a:pt x="12907" y="9954"/>
                  </a:lnTo>
                  <a:cubicBezTo>
                    <a:pt x="12895" y="10193"/>
                    <a:pt x="12704" y="10383"/>
                    <a:pt x="12466" y="10383"/>
                  </a:cubicBezTo>
                  <a:lnTo>
                    <a:pt x="834" y="10383"/>
                  </a:lnTo>
                  <a:cubicBezTo>
                    <a:pt x="596" y="10383"/>
                    <a:pt x="405" y="10193"/>
                    <a:pt x="405" y="9954"/>
                  </a:cubicBezTo>
                  <a:lnTo>
                    <a:pt x="405" y="1656"/>
                  </a:lnTo>
                  <a:cubicBezTo>
                    <a:pt x="405" y="1418"/>
                    <a:pt x="596" y="1215"/>
                    <a:pt x="834" y="1215"/>
                  </a:cubicBezTo>
                  <a:lnTo>
                    <a:pt x="1262" y="1215"/>
                  </a:lnTo>
                  <a:lnTo>
                    <a:pt x="1262" y="1239"/>
                  </a:lnTo>
                  <a:cubicBezTo>
                    <a:pt x="1262" y="1453"/>
                    <a:pt x="1441" y="1632"/>
                    <a:pt x="1667" y="1632"/>
                  </a:cubicBezTo>
                  <a:lnTo>
                    <a:pt x="2084" y="1632"/>
                  </a:lnTo>
                  <a:cubicBezTo>
                    <a:pt x="2310" y="1632"/>
                    <a:pt x="2489" y="1453"/>
                    <a:pt x="2489" y="1239"/>
                  </a:cubicBezTo>
                  <a:lnTo>
                    <a:pt x="2489" y="1215"/>
                  </a:lnTo>
                  <a:lnTo>
                    <a:pt x="10823" y="1215"/>
                  </a:lnTo>
                  <a:lnTo>
                    <a:pt x="10823" y="1239"/>
                  </a:lnTo>
                  <a:cubicBezTo>
                    <a:pt x="10823" y="1453"/>
                    <a:pt x="11002" y="1632"/>
                    <a:pt x="11228" y="1632"/>
                  </a:cubicBezTo>
                  <a:lnTo>
                    <a:pt x="11645" y="1632"/>
                  </a:lnTo>
                  <a:cubicBezTo>
                    <a:pt x="11859" y="1632"/>
                    <a:pt x="12038" y="1453"/>
                    <a:pt x="12038" y="1239"/>
                  </a:cubicBezTo>
                  <a:lnTo>
                    <a:pt x="12038" y="1215"/>
                  </a:lnTo>
                  <a:close/>
                  <a:moveTo>
                    <a:pt x="1655" y="1"/>
                  </a:moveTo>
                  <a:cubicBezTo>
                    <a:pt x="1429" y="1"/>
                    <a:pt x="1251" y="179"/>
                    <a:pt x="1251" y="406"/>
                  </a:cubicBezTo>
                  <a:lnTo>
                    <a:pt x="1251" y="834"/>
                  </a:lnTo>
                  <a:lnTo>
                    <a:pt x="822" y="834"/>
                  </a:lnTo>
                  <a:cubicBezTo>
                    <a:pt x="381" y="834"/>
                    <a:pt x="0" y="1203"/>
                    <a:pt x="0" y="1656"/>
                  </a:cubicBezTo>
                  <a:lnTo>
                    <a:pt x="0" y="9954"/>
                  </a:lnTo>
                  <a:cubicBezTo>
                    <a:pt x="0" y="10395"/>
                    <a:pt x="381" y="10776"/>
                    <a:pt x="822" y="10776"/>
                  </a:cubicBezTo>
                  <a:lnTo>
                    <a:pt x="12442" y="10776"/>
                  </a:lnTo>
                  <a:cubicBezTo>
                    <a:pt x="12895" y="10776"/>
                    <a:pt x="13264" y="10395"/>
                    <a:pt x="13264" y="9954"/>
                  </a:cubicBezTo>
                  <a:lnTo>
                    <a:pt x="13264" y="1656"/>
                  </a:lnTo>
                  <a:cubicBezTo>
                    <a:pt x="13276" y="1203"/>
                    <a:pt x="12907" y="834"/>
                    <a:pt x="12466" y="834"/>
                  </a:cubicBezTo>
                  <a:lnTo>
                    <a:pt x="12026" y="834"/>
                  </a:lnTo>
                  <a:lnTo>
                    <a:pt x="12026" y="406"/>
                  </a:lnTo>
                  <a:cubicBezTo>
                    <a:pt x="12026" y="179"/>
                    <a:pt x="11847" y="1"/>
                    <a:pt x="11621" y="1"/>
                  </a:cubicBezTo>
                  <a:lnTo>
                    <a:pt x="11216" y="1"/>
                  </a:lnTo>
                  <a:cubicBezTo>
                    <a:pt x="10990" y="1"/>
                    <a:pt x="10811" y="179"/>
                    <a:pt x="10811" y="406"/>
                  </a:cubicBezTo>
                  <a:lnTo>
                    <a:pt x="10811" y="834"/>
                  </a:lnTo>
                  <a:lnTo>
                    <a:pt x="2477" y="834"/>
                  </a:lnTo>
                  <a:lnTo>
                    <a:pt x="2477" y="406"/>
                  </a:lnTo>
                  <a:cubicBezTo>
                    <a:pt x="2477" y="179"/>
                    <a:pt x="2298" y="1"/>
                    <a:pt x="20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33"/>
            <p:cNvSpPr/>
            <p:nvPr/>
          </p:nvSpPr>
          <p:spPr>
            <a:xfrm>
              <a:off x="2193085" y="3877387"/>
              <a:ext cx="368753" cy="12158"/>
            </a:xfrm>
            <a:custGeom>
              <a:avLst/>
              <a:gdLst/>
              <a:ahLst/>
              <a:cxnLst/>
              <a:rect l="l" t="t" r="r" b="b"/>
              <a:pathLst>
                <a:path w="11586" h="382" extrusionOk="0">
                  <a:moveTo>
                    <a:pt x="191" y="0"/>
                  </a:moveTo>
                  <a:cubicBezTo>
                    <a:pt x="84" y="0"/>
                    <a:pt x="1" y="84"/>
                    <a:pt x="1" y="191"/>
                  </a:cubicBezTo>
                  <a:cubicBezTo>
                    <a:pt x="1" y="298"/>
                    <a:pt x="84" y="381"/>
                    <a:pt x="191" y="381"/>
                  </a:cubicBezTo>
                  <a:lnTo>
                    <a:pt x="11395" y="381"/>
                  </a:lnTo>
                  <a:cubicBezTo>
                    <a:pt x="11502" y="381"/>
                    <a:pt x="11585" y="298"/>
                    <a:pt x="11585" y="191"/>
                  </a:cubicBezTo>
                  <a:cubicBezTo>
                    <a:pt x="11585" y="84"/>
                    <a:pt x="11502" y="0"/>
                    <a:pt x="113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33"/>
            <p:cNvSpPr/>
            <p:nvPr/>
          </p:nvSpPr>
          <p:spPr>
            <a:xfrm>
              <a:off x="2212404" y="3930062"/>
              <a:ext cx="51942" cy="12158"/>
            </a:xfrm>
            <a:custGeom>
              <a:avLst/>
              <a:gdLst/>
              <a:ahLst/>
              <a:cxnLst/>
              <a:rect l="l" t="t" r="r" b="b"/>
              <a:pathLst>
                <a:path w="1632" h="382" extrusionOk="0">
                  <a:moveTo>
                    <a:pt x="191" y="0"/>
                  </a:moveTo>
                  <a:cubicBezTo>
                    <a:pt x="84" y="0"/>
                    <a:pt x="1" y="84"/>
                    <a:pt x="1" y="191"/>
                  </a:cubicBezTo>
                  <a:cubicBezTo>
                    <a:pt x="1" y="298"/>
                    <a:pt x="84" y="381"/>
                    <a:pt x="191" y="381"/>
                  </a:cubicBezTo>
                  <a:lnTo>
                    <a:pt x="1442" y="381"/>
                  </a:lnTo>
                  <a:cubicBezTo>
                    <a:pt x="1549" y="381"/>
                    <a:pt x="1632" y="286"/>
                    <a:pt x="1632" y="191"/>
                  </a:cubicBezTo>
                  <a:cubicBezTo>
                    <a:pt x="1632" y="84"/>
                    <a:pt x="1561" y="0"/>
                    <a:pt x="14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33"/>
            <p:cNvSpPr/>
            <p:nvPr/>
          </p:nvSpPr>
          <p:spPr>
            <a:xfrm>
              <a:off x="2305245" y="3930062"/>
              <a:ext cx="51974" cy="12158"/>
            </a:xfrm>
            <a:custGeom>
              <a:avLst/>
              <a:gdLst/>
              <a:ahLst/>
              <a:cxnLst/>
              <a:rect l="l" t="t" r="r" b="b"/>
              <a:pathLst>
                <a:path w="1633" h="382" extrusionOk="0">
                  <a:moveTo>
                    <a:pt x="191" y="0"/>
                  </a:moveTo>
                  <a:cubicBezTo>
                    <a:pt x="84" y="0"/>
                    <a:pt x="1" y="84"/>
                    <a:pt x="1" y="191"/>
                  </a:cubicBezTo>
                  <a:cubicBezTo>
                    <a:pt x="1" y="298"/>
                    <a:pt x="84" y="381"/>
                    <a:pt x="191" y="381"/>
                  </a:cubicBezTo>
                  <a:lnTo>
                    <a:pt x="1442" y="381"/>
                  </a:lnTo>
                  <a:cubicBezTo>
                    <a:pt x="1549" y="381"/>
                    <a:pt x="1632" y="286"/>
                    <a:pt x="1632" y="191"/>
                  </a:cubicBezTo>
                  <a:cubicBezTo>
                    <a:pt x="1632" y="84"/>
                    <a:pt x="1549" y="0"/>
                    <a:pt x="14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33"/>
            <p:cNvSpPr/>
            <p:nvPr/>
          </p:nvSpPr>
          <p:spPr>
            <a:xfrm>
              <a:off x="2489813" y="3930062"/>
              <a:ext cx="52324" cy="12158"/>
            </a:xfrm>
            <a:custGeom>
              <a:avLst/>
              <a:gdLst/>
              <a:ahLst/>
              <a:cxnLst/>
              <a:rect l="l" t="t" r="r" b="b"/>
              <a:pathLst>
                <a:path w="1644" h="382" extrusionOk="0">
                  <a:moveTo>
                    <a:pt x="203" y="0"/>
                  </a:moveTo>
                  <a:cubicBezTo>
                    <a:pt x="95" y="0"/>
                    <a:pt x="0" y="84"/>
                    <a:pt x="0" y="191"/>
                  </a:cubicBezTo>
                  <a:cubicBezTo>
                    <a:pt x="0" y="298"/>
                    <a:pt x="95" y="381"/>
                    <a:pt x="203" y="381"/>
                  </a:cubicBezTo>
                  <a:lnTo>
                    <a:pt x="1441" y="381"/>
                  </a:lnTo>
                  <a:cubicBezTo>
                    <a:pt x="1548" y="381"/>
                    <a:pt x="1643" y="286"/>
                    <a:pt x="1643" y="191"/>
                  </a:cubicBezTo>
                  <a:cubicBezTo>
                    <a:pt x="1643" y="84"/>
                    <a:pt x="1572" y="0"/>
                    <a:pt x="14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33"/>
            <p:cNvSpPr/>
            <p:nvPr/>
          </p:nvSpPr>
          <p:spPr>
            <a:xfrm>
              <a:off x="2212404" y="3983118"/>
              <a:ext cx="51942" cy="12158"/>
            </a:xfrm>
            <a:custGeom>
              <a:avLst/>
              <a:gdLst/>
              <a:ahLst/>
              <a:cxnLst/>
              <a:rect l="l" t="t" r="r" b="b"/>
              <a:pathLst>
                <a:path w="1632" h="382" extrusionOk="0">
                  <a:moveTo>
                    <a:pt x="191" y="0"/>
                  </a:moveTo>
                  <a:cubicBezTo>
                    <a:pt x="84" y="0"/>
                    <a:pt x="1" y="84"/>
                    <a:pt x="1" y="191"/>
                  </a:cubicBezTo>
                  <a:cubicBezTo>
                    <a:pt x="1" y="298"/>
                    <a:pt x="84" y="381"/>
                    <a:pt x="191" y="381"/>
                  </a:cubicBezTo>
                  <a:lnTo>
                    <a:pt x="1442" y="381"/>
                  </a:lnTo>
                  <a:cubicBezTo>
                    <a:pt x="1549" y="381"/>
                    <a:pt x="1632" y="286"/>
                    <a:pt x="1632" y="191"/>
                  </a:cubicBezTo>
                  <a:cubicBezTo>
                    <a:pt x="1632" y="84"/>
                    <a:pt x="1561" y="0"/>
                    <a:pt x="14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33"/>
            <p:cNvSpPr/>
            <p:nvPr/>
          </p:nvSpPr>
          <p:spPr>
            <a:xfrm>
              <a:off x="2397736" y="3983118"/>
              <a:ext cx="51942" cy="12158"/>
            </a:xfrm>
            <a:custGeom>
              <a:avLst/>
              <a:gdLst/>
              <a:ahLst/>
              <a:cxnLst/>
              <a:rect l="l" t="t" r="r" b="b"/>
              <a:pathLst>
                <a:path w="1632" h="382" extrusionOk="0">
                  <a:moveTo>
                    <a:pt x="191" y="0"/>
                  </a:moveTo>
                  <a:cubicBezTo>
                    <a:pt x="83" y="0"/>
                    <a:pt x="0" y="84"/>
                    <a:pt x="0" y="191"/>
                  </a:cubicBezTo>
                  <a:cubicBezTo>
                    <a:pt x="0" y="298"/>
                    <a:pt x="83" y="381"/>
                    <a:pt x="191" y="381"/>
                  </a:cubicBezTo>
                  <a:lnTo>
                    <a:pt x="1441" y="381"/>
                  </a:lnTo>
                  <a:cubicBezTo>
                    <a:pt x="1548" y="381"/>
                    <a:pt x="1631" y="286"/>
                    <a:pt x="1631" y="191"/>
                  </a:cubicBezTo>
                  <a:cubicBezTo>
                    <a:pt x="1631" y="84"/>
                    <a:pt x="1548" y="0"/>
                    <a:pt x="14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33"/>
            <p:cNvSpPr/>
            <p:nvPr/>
          </p:nvSpPr>
          <p:spPr>
            <a:xfrm>
              <a:off x="2212404" y="4036175"/>
              <a:ext cx="51942" cy="12158"/>
            </a:xfrm>
            <a:custGeom>
              <a:avLst/>
              <a:gdLst/>
              <a:ahLst/>
              <a:cxnLst/>
              <a:rect l="l" t="t" r="r" b="b"/>
              <a:pathLst>
                <a:path w="1632" h="382" extrusionOk="0">
                  <a:moveTo>
                    <a:pt x="191" y="0"/>
                  </a:moveTo>
                  <a:cubicBezTo>
                    <a:pt x="84" y="0"/>
                    <a:pt x="1" y="83"/>
                    <a:pt x="1" y="191"/>
                  </a:cubicBezTo>
                  <a:cubicBezTo>
                    <a:pt x="1" y="298"/>
                    <a:pt x="84" y="381"/>
                    <a:pt x="191" y="381"/>
                  </a:cubicBezTo>
                  <a:lnTo>
                    <a:pt x="1442" y="381"/>
                  </a:lnTo>
                  <a:cubicBezTo>
                    <a:pt x="1549" y="381"/>
                    <a:pt x="1632" y="298"/>
                    <a:pt x="1632" y="191"/>
                  </a:cubicBezTo>
                  <a:cubicBezTo>
                    <a:pt x="1632" y="83"/>
                    <a:pt x="1561" y="0"/>
                    <a:pt x="14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33"/>
            <p:cNvSpPr/>
            <p:nvPr/>
          </p:nvSpPr>
          <p:spPr>
            <a:xfrm>
              <a:off x="2305245" y="4036175"/>
              <a:ext cx="51974" cy="12158"/>
            </a:xfrm>
            <a:custGeom>
              <a:avLst/>
              <a:gdLst/>
              <a:ahLst/>
              <a:cxnLst/>
              <a:rect l="l" t="t" r="r" b="b"/>
              <a:pathLst>
                <a:path w="1633" h="382" extrusionOk="0">
                  <a:moveTo>
                    <a:pt x="191" y="0"/>
                  </a:moveTo>
                  <a:cubicBezTo>
                    <a:pt x="84" y="0"/>
                    <a:pt x="1" y="83"/>
                    <a:pt x="1" y="191"/>
                  </a:cubicBezTo>
                  <a:cubicBezTo>
                    <a:pt x="1" y="298"/>
                    <a:pt x="84" y="381"/>
                    <a:pt x="191" y="381"/>
                  </a:cubicBezTo>
                  <a:lnTo>
                    <a:pt x="1442" y="381"/>
                  </a:lnTo>
                  <a:cubicBezTo>
                    <a:pt x="1549" y="381"/>
                    <a:pt x="1632" y="298"/>
                    <a:pt x="1632" y="191"/>
                  </a:cubicBezTo>
                  <a:cubicBezTo>
                    <a:pt x="1632" y="83"/>
                    <a:pt x="1549" y="0"/>
                    <a:pt x="14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33"/>
            <p:cNvSpPr/>
            <p:nvPr/>
          </p:nvSpPr>
          <p:spPr>
            <a:xfrm>
              <a:off x="2489813" y="4036175"/>
              <a:ext cx="52324" cy="12158"/>
            </a:xfrm>
            <a:custGeom>
              <a:avLst/>
              <a:gdLst/>
              <a:ahLst/>
              <a:cxnLst/>
              <a:rect l="l" t="t" r="r" b="b"/>
              <a:pathLst>
                <a:path w="1644" h="382" extrusionOk="0">
                  <a:moveTo>
                    <a:pt x="203" y="0"/>
                  </a:moveTo>
                  <a:cubicBezTo>
                    <a:pt x="95" y="0"/>
                    <a:pt x="0" y="83"/>
                    <a:pt x="0" y="191"/>
                  </a:cubicBezTo>
                  <a:cubicBezTo>
                    <a:pt x="0" y="298"/>
                    <a:pt x="95" y="381"/>
                    <a:pt x="203" y="381"/>
                  </a:cubicBezTo>
                  <a:lnTo>
                    <a:pt x="1441" y="381"/>
                  </a:lnTo>
                  <a:cubicBezTo>
                    <a:pt x="1548" y="381"/>
                    <a:pt x="1643" y="298"/>
                    <a:pt x="1643" y="191"/>
                  </a:cubicBezTo>
                  <a:cubicBezTo>
                    <a:pt x="1643" y="83"/>
                    <a:pt x="1572" y="0"/>
                    <a:pt x="14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33"/>
            <p:cNvSpPr/>
            <p:nvPr/>
          </p:nvSpPr>
          <p:spPr>
            <a:xfrm>
              <a:off x="2305245" y="4088467"/>
              <a:ext cx="51974" cy="12540"/>
            </a:xfrm>
            <a:custGeom>
              <a:avLst/>
              <a:gdLst/>
              <a:ahLst/>
              <a:cxnLst/>
              <a:rect l="l" t="t" r="r" b="b"/>
              <a:pathLst>
                <a:path w="1633" h="394" extrusionOk="0">
                  <a:moveTo>
                    <a:pt x="191" y="0"/>
                  </a:moveTo>
                  <a:cubicBezTo>
                    <a:pt x="84" y="0"/>
                    <a:pt x="1" y="95"/>
                    <a:pt x="1" y="191"/>
                  </a:cubicBezTo>
                  <a:cubicBezTo>
                    <a:pt x="1" y="298"/>
                    <a:pt x="84" y="393"/>
                    <a:pt x="191" y="393"/>
                  </a:cubicBezTo>
                  <a:lnTo>
                    <a:pt x="1442" y="393"/>
                  </a:lnTo>
                  <a:cubicBezTo>
                    <a:pt x="1549" y="393"/>
                    <a:pt x="1632" y="298"/>
                    <a:pt x="1632" y="191"/>
                  </a:cubicBezTo>
                  <a:cubicBezTo>
                    <a:pt x="1632" y="95"/>
                    <a:pt x="1549" y="0"/>
                    <a:pt x="14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33"/>
            <p:cNvSpPr/>
            <p:nvPr/>
          </p:nvSpPr>
          <p:spPr>
            <a:xfrm>
              <a:off x="2397736" y="4088467"/>
              <a:ext cx="51942" cy="12540"/>
            </a:xfrm>
            <a:custGeom>
              <a:avLst/>
              <a:gdLst/>
              <a:ahLst/>
              <a:cxnLst/>
              <a:rect l="l" t="t" r="r" b="b"/>
              <a:pathLst>
                <a:path w="1632" h="394" extrusionOk="0">
                  <a:moveTo>
                    <a:pt x="191" y="0"/>
                  </a:moveTo>
                  <a:cubicBezTo>
                    <a:pt x="83" y="0"/>
                    <a:pt x="0" y="95"/>
                    <a:pt x="0" y="191"/>
                  </a:cubicBezTo>
                  <a:cubicBezTo>
                    <a:pt x="0" y="298"/>
                    <a:pt x="83" y="393"/>
                    <a:pt x="191" y="393"/>
                  </a:cubicBezTo>
                  <a:lnTo>
                    <a:pt x="1441" y="393"/>
                  </a:lnTo>
                  <a:cubicBezTo>
                    <a:pt x="1548" y="393"/>
                    <a:pt x="1631" y="298"/>
                    <a:pt x="1631" y="191"/>
                  </a:cubicBezTo>
                  <a:cubicBezTo>
                    <a:pt x="1631" y="95"/>
                    <a:pt x="1548" y="0"/>
                    <a:pt x="14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33"/>
            <p:cNvSpPr/>
            <p:nvPr/>
          </p:nvSpPr>
          <p:spPr>
            <a:xfrm>
              <a:off x="2489813" y="4088467"/>
              <a:ext cx="52324" cy="12540"/>
            </a:xfrm>
            <a:custGeom>
              <a:avLst/>
              <a:gdLst/>
              <a:ahLst/>
              <a:cxnLst/>
              <a:rect l="l" t="t" r="r" b="b"/>
              <a:pathLst>
                <a:path w="1644" h="394" extrusionOk="0">
                  <a:moveTo>
                    <a:pt x="203" y="0"/>
                  </a:moveTo>
                  <a:cubicBezTo>
                    <a:pt x="95" y="0"/>
                    <a:pt x="0" y="95"/>
                    <a:pt x="0" y="191"/>
                  </a:cubicBezTo>
                  <a:cubicBezTo>
                    <a:pt x="0" y="298"/>
                    <a:pt x="95" y="393"/>
                    <a:pt x="203" y="393"/>
                  </a:cubicBezTo>
                  <a:lnTo>
                    <a:pt x="1441" y="393"/>
                  </a:lnTo>
                  <a:cubicBezTo>
                    <a:pt x="1548" y="393"/>
                    <a:pt x="1643" y="298"/>
                    <a:pt x="1643" y="191"/>
                  </a:cubicBezTo>
                  <a:cubicBezTo>
                    <a:pt x="1643" y="95"/>
                    <a:pt x="1572" y="0"/>
                    <a:pt x="14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33"/>
            <p:cNvSpPr/>
            <p:nvPr/>
          </p:nvSpPr>
          <p:spPr>
            <a:xfrm>
              <a:off x="2304863" y="3969751"/>
              <a:ext cx="53088" cy="38766"/>
            </a:xfrm>
            <a:custGeom>
              <a:avLst/>
              <a:gdLst/>
              <a:ahLst/>
              <a:cxnLst/>
              <a:rect l="l" t="t" r="r" b="b"/>
              <a:pathLst>
                <a:path w="1668" h="1218" extrusionOk="0">
                  <a:moveTo>
                    <a:pt x="1454" y="1"/>
                  </a:moveTo>
                  <a:cubicBezTo>
                    <a:pt x="1406" y="1"/>
                    <a:pt x="1358" y="21"/>
                    <a:pt x="1323" y="63"/>
                  </a:cubicBezTo>
                  <a:lnTo>
                    <a:pt x="620" y="754"/>
                  </a:lnTo>
                  <a:lnTo>
                    <a:pt x="334" y="480"/>
                  </a:lnTo>
                  <a:cubicBezTo>
                    <a:pt x="299" y="438"/>
                    <a:pt x="251" y="417"/>
                    <a:pt x="203" y="417"/>
                  </a:cubicBezTo>
                  <a:cubicBezTo>
                    <a:pt x="156" y="417"/>
                    <a:pt x="108" y="438"/>
                    <a:pt x="72" y="480"/>
                  </a:cubicBezTo>
                  <a:cubicBezTo>
                    <a:pt x="1" y="551"/>
                    <a:pt x="1" y="670"/>
                    <a:pt x="72" y="742"/>
                  </a:cubicBezTo>
                  <a:lnTo>
                    <a:pt x="489" y="1158"/>
                  </a:lnTo>
                  <a:cubicBezTo>
                    <a:pt x="513" y="1194"/>
                    <a:pt x="572" y="1218"/>
                    <a:pt x="620" y="1218"/>
                  </a:cubicBezTo>
                  <a:cubicBezTo>
                    <a:pt x="668" y="1218"/>
                    <a:pt x="727" y="1206"/>
                    <a:pt x="751" y="1158"/>
                  </a:cubicBezTo>
                  <a:lnTo>
                    <a:pt x="1585" y="325"/>
                  </a:lnTo>
                  <a:cubicBezTo>
                    <a:pt x="1668" y="254"/>
                    <a:pt x="1668" y="134"/>
                    <a:pt x="1585" y="63"/>
                  </a:cubicBezTo>
                  <a:cubicBezTo>
                    <a:pt x="1549" y="21"/>
                    <a:pt x="1501" y="1"/>
                    <a:pt x="14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33"/>
            <p:cNvSpPr/>
            <p:nvPr/>
          </p:nvSpPr>
          <p:spPr>
            <a:xfrm>
              <a:off x="2489813" y="3969751"/>
              <a:ext cx="53088" cy="38766"/>
            </a:xfrm>
            <a:custGeom>
              <a:avLst/>
              <a:gdLst/>
              <a:ahLst/>
              <a:cxnLst/>
              <a:rect l="l" t="t" r="r" b="b"/>
              <a:pathLst>
                <a:path w="1668" h="1218" extrusionOk="0">
                  <a:moveTo>
                    <a:pt x="1465" y="1"/>
                  </a:moveTo>
                  <a:cubicBezTo>
                    <a:pt x="1417" y="1"/>
                    <a:pt x="1369" y="21"/>
                    <a:pt x="1334" y="63"/>
                  </a:cubicBezTo>
                  <a:lnTo>
                    <a:pt x="631" y="754"/>
                  </a:lnTo>
                  <a:lnTo>
                    <a:pt x="346" y="480"/>
                  </a:lnTo>
                  <a:cubicBezTo>
                    <a:pt x="310" y="438"/>
                    <a:pt x="262" y="417"/>
                    <a:pt x="215" y="417"/>
                  </a:cubicBezTo>
                  <a:cubicBezTo>
                    <a:pt x="167" y="417"/>
                    <a:pt x="119" y="438"/>
                    <a:pt x="84" y="480"/>
                  </a:cubicBezTo>
                  <a:cubicBezTo>
                    <a:pt x="0" y="551"/>
                    <a:pt x="0" y="670"/>
                    <a:pt x="84" y="742"/>
                  </a:cubicBezTo>
                  <a:lnTo>
                    <a:pt x="500" y="1158"/>
                  </a:lnTo>
                  <a:cubicBezTo>
                    <a:pt x="524" y="1194"/>
                    <a:pt x="584" y="1218"/>
                    <a:pt x="631" y="1218"/>
                  </a:cubicBezTo>
                  <a:cubicBezTo>
                    <a:pt x="667" y="1218"/>
                    <a:pt x="738" y="1206"/>
                    <a:pt x="762" y="1158"/>
                  </a:cubicBezTo>
                  <a:lnTo>
                    <a:pt x="1596" y="325"/>
                  </a:lnTo>
                  <a:cubicBezTo>
                    <a:pt x="1667" y="254"/>
                    <a:pt x="1667" y="134"/>
                    <a:pt x="1596" y="63"/>
                  </a:cubicBezTo>
                  <a:cubicBezTo>
                    <a:pt x="1560" y="21"/>
                    <a:pt x="1512" y="1"/>
                    <a:pt x="14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33"/>
            <p:cNvSpPr/>
            <p:nvPr/>
          </p:nvSpPr>
          <p:spPr>
            <a:xfrm>
              <a:off x="2396972" y="4022807"/>
              <a:ext cx="53088" cy="38766"/>
            </a:xfrm>
            <a:custGeom>
              <a:avLst/>
              <a:gdLst/>
              <a:ahLst/>
              <a:cxnLst/>
              <a:rect l="l" t="t" r="r" b="b"/>
              <a:pathLst>
                <a:path w="1668" h="1218" extrusionOk="0">
                  <a:moveTo>
                    <a:pt x="1465" y="0"/>
                  </a:moveTo>
                  <a:cubicBezTo>
                    <a:pt x="1417" y="0"/>
                    <a:pt x="1369" y="21"/>
                    <a:pt x="1334" y="63"/>
                  </a:cubicBezTo>
                  <a:lnTo>
                    <a:pt x="631" y="753"/>
                  </a:lnTo>
                  <a:lnTo>
                    <a:pt x="345" y="480"/>
                  </a:lnTo>
                  <a:cubicBezTo>
                    <a:pt x="310" y="438"/>
                    <a:pt x="262" y="417"/>
                    <a:pt x="215" y="417"/>
                  </a:cubicBezTo>
                  <a:cubicBezTo>
                    <a:pt x="167" y="417"/>
                    <a:pt x="119" y="438"/>
                    <a:pt x="84" y="480"/>
                  </a:cubicBezTo>
                  <a:cubicBezTo>
                    <a:pt x="0" y="551"/>
                    <a:pt x="0" y="670"/>
                    <a:pt x="84" y="742"/>
                  </a:cubicBezTo>
                  <a:lnTo>
                    <a:pt x="500" y="1158"/>
                  </a:lnTo>
                  <a:cubicBezTo>
                    <a:pt x="536" y="1206"/>
                    <a:pt x="584" y="1218"/>
                    <a:pt x="631" y="1218"/>
                  </a:cubicBezTo>
                  <a:cubicBezTo>
                    <a:pt x="667" y="1218"/>
                    <a:pt x="738" y="1206"/>
                    <a:pt x="762" y="1158"/>
                  </a:cubicBezTo>
                  <a:lnTo>
                    <a:pt x="1596" y="325"/>
                  </a:lnTo>
                  <a:cubicBezTo>
                    <a:pt x="1667" y="253"/>
                    <a:pt x="1667" y="134"/>
                    <a:pt x="1596" y="63"/>
                  </a:cubicBezTo>
                  <a:cubicBezTo>
                    <a:pt x="1560" y="21"/>
                    <a:pt x="1512" y="0"/>
                    <a:pt x="14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33"/>
            <p:cNvSpPr/>
            <p:nvPr/>
          </p:nvSpPr>
          <p:spPr>
            <a:xfrm>
              <a:off x="2212404" y="4075386"/>
              <a:ext cx="53088" cy="38861"/>
            </a:xfrm>
            <a:custGeom>
              <a:avLst/>
              <a:gdLst/>
              <a:ahLst/>
              <a:cxnLst/>
              <a:rect l="l" t="t" r="r" b="b"/>
              <a:pathLst>
                <a:path w="1668" h="1221" extrusionOk="0">
                  <a:moveTo>
                    <a:pt x="1455" y="0"/>
                  </a:moveTo>
                  <a:cubicBezTo>
                    <a:pt x="1406" y="0"/>
                    <a:pt x="1358" y="18"/>
                    <a:pt x="1322" y="54"/>
                  </a:cubicBezTo>
                  <a:lnTo>
                    <a:pt x="620" y="756"/>
                  </a:lnTo>
                  <a:lnTo>
                    <a:pt x="346" y="471"/>
                  </a:lnTo>
                  <a:cubicBezTo>
                    <a:pt x="304" y="435"/>
                    <a:pt x="254" y="417"/>
                    <a:pt x="205" y="417"/>
                  </a:cubicBezTo>
                  <a:cubicBezTo>
                    <a:pt x="156" y="417"/>
                    <a:pt x="108" y="435"/>
                    <a:pt x="72" y="471"/>
                  </a:cubicBezTo>
                  <a:cubicBezTo>
                    <a:pt x="1" y="554"/>
                    <a:pt x="1" y="673"/>
                    <a:pt x="72" y="745"/>
                  </a:cubicBezTo>
                  <a:lnTo>
                    <a:pt x="489" y="1161"/>
                  </a:lnTo>
                  <a:cubicBezTo>
                    <a:pt x="537" y="1197"/>
                    <a:pt x="584" y="1221"/>
                    <a:pt x="620" y="1221"/>
                  </a:cubicBezTo>
                  <a:cubicBezTo>
                    <a:pt x="668" y="1221"/>
                    <a:pt x="727" y="1197"/>
                    <a:pt x="763" y="1161"/>
                  </a:cubicBezTo>
                  <a:lnTo>
                    <a:pt x="1596" y="328"/>
                  </a:lnTo>
                  <a:cubicBezTo>
                    <a:pt x="1668" y="268"/>
                    <a:pt x="1668" y="137"/>
                    <a:pt x="1596" y="54"/>
                  </a:cubicBezTo>
                  <a:cubicBezTo>
                    <a:pt x="1555" y="18"/>
                    <a:pt x="1504" y="0"/>
                    <a:pt x="14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33"/>
            <p:cNvSpPr/>
            <p:nvPr/>
          </p:nvSpPr>
          <p:spPr>
            <a:xfrm>
              <a:off x="2396972" y="3916694"/>
              <a:ext cx="53088" cy="38798"/>
            </a:xfrm>
            <a:custGeom>
              <a:avLst/>
              <a:gdLst/>
              <a:ahLst/>
              <a:cxnLst/>
              <a:rect l="l" t="t" r="r" b="b"/>
              <a:pathLst>
                <a:path w="1668" h="1219" extrusionOk="0">
                  <a:moveTo>
                    <a:pt x="1465" y="1"/>
                  </a:moveTo>
                  <a:cubicBezTo>
                    <a:pt x="1417" y="1"/>
                    <a:pt x="1369" y="21"/>
                    <a:pt x="1334" y="63"/>
                  </a:cubicBezTo>
                  <a:lnTo>
                    <a:pt x="631" y="754"/>
                  </a:lnTo>
                  <a:lnTo>
                    <a:pt x="345" y="480"/>
                  </a:lnTo>
                  <a:cubicBezTo>
                    <a:pt x="310" y="438"/>
                    <a:pt x="262" y="417"/>
                    <a:pt x="215" y="417"/>
                  </a:cubicBezTo>
                  <a:cubicBezTo>
                    <a:pt x="167" y="417"/>
                    <a:pt x="119" y="438"/>
                    <a:pt x="84" y="480"/>
                  </a:cubicBezTo>
                  <a:cubicBezTo>
                    <a:pt x="0" y="551"/>
                    <a:pt x="0" y="670"/>
                    <a:pt x="84" y="742"/>
                  </a:cubicBezTo>
                  <a:lnTo>
                    <a:pt x="500" y="1159"/>
                  </a:lnTo>
                  <a:cubicBezTo>
                    <a:pt x="536" y="1206"/>
                    <a:pt x="584" y="1218"/>
                    <a:pt x="631" y="1218"/>
                  </a:cubicBezTo>
                  <a:cubicBezTo>
                    <a:pt x="667" y="1218"/>
                    <a:pt x="738" y="1206"/>
                    <a:pt x="762" y="1159"/>
                  </a:cubicBezTo>
                  <a:lnTo>
                    <a:pt x="1596" y="325"/>
                  </a:lnTo>
                  <a:cubicBezTo>
                    <a:pt x="1667" y="266"/>
                    <a:pt x="1667" y="135"/>
                    <a:pt x="1596" y="63"/>
                  </a:cubicBezTo>
                  <a:cubicBezTo>
                    <a:pt x="1560" y="21"/>
                    <a:pt x="1512" y="1"/>
                    <a:pt x="14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6" name="Google Shape;306;p33"/>
          <p:cNvGrpSpPr/>
          <p:nvPr/>
        </p:nvGrpSpPr>
        <p:grpSpPr>
          <a:xfrm>
            <a:off x="6057901" y="1503448"/>
            <a:ext cx="318721" cy="345615"/>
            <a:chOff x="2216956" y="1510503"/>
            <a:chExt cx="318721" cy="345615"/>
          </a:xfrm>
        </p:grpSpPr>
        <p:sp>
          <p:nvSpPr>
            <p:cNvPr id="307" name="Google Shape;307;p33"/>
            <p:cNvSpPr/>
            <p:nvPr/>
          </p:nvSpPr>
          <p:spPr>
            <a:xfrm>
              <a:off x="2386724" y="1510503"/>
              <a:ext cx="142524" cy="151594"/>
            </a:xfrm>
            <a:custGeom>
              <a:avLst/>
              <a:gdLst/>
              <a:ahLst/>
              <a:cxnLst/>
              <a:rect l="l" t="t" r="r" b="b"/>
              <a:pathLst>
                <a:path w="4478" h="4763" extrusionOk="0">
                  <a:moveTo>
                    <a:pt x="2315" y="1"/>
                  </a:moveTo>
                  <a:cubicBezTo>
                    <a:pt x="2179" y="1"/>
                    <a:pt x="2042" y="13"/>
                    <a:pt x="1906" y="36"/>
                  </a:cubicBezTo>
                  <a:cubicBezTo>
                    <a:pt x="1334" y="155"/>
                    <a:pt x="846" y="488"/>
                    <a:pt x="513" y="964"/>
                  </a:cubicBezTo>
                  <a:cubicBezTo>
                    <a:pt x="1" y="1738"/>
                    <a:pt x="25" y="2727"/>
                    <a:pt x="572" y="3465"/>
                  </a:cubicBezTo>
                  <a:lnTo>
                    <a:pt x="537" y="4596"/>
                  </a:lnTo>
                  <a:cubicBezTo>
                    <a:pt x="537" y="4655"/>
                    <a:pt x="560" y="4703"/>
                    <a:pt x="608" y="4727"/>
                  </a:cubicBezTo>
                  <a:cubicBezTo>
                    <a:pt x="632" y="4739"/>
                    <a:pt x="667" y="4763"/>
                    <a:pt x="691" y="4763"/>
                  </a:cubicBezTo>
                  <a:cubicBezTo>
                    <a:pt x="727" y="4763"/>
                    <a:pt x="739" y="4763"/>
                    <a:pt x="775" y="4739"/>
                  </a:cubicBezTo>
                  <a:lnTo>
                    <a:pt x="1799" y="4263"/>
                  </a:lnTo>
                  <a:cubicBezTo>
                    <a:pt x="1980" y="4308"/>
                    <a:pt x="2163" y="4331"/>
                    <a:pt x="2344" y="4331"/>
                  </a:cubicBezTo>
                  <a:cubicBezTo>
                    <a:pt x="3055" y="4331"/>
                    <a:pt x="3734" y="3986"/>
                    <a:pt x="4132" y="3370"/>
                  </a:cubicBezTo>
                  <a:cubicBezTo>
                    <a:pt x="4323" y="3096"/>
                    <a:pt x="4430" y="2774"/>
                    <a:pt x="4477" y="2453"/>
                  </a:cubicBezTo>
                  <a:cubicBezTo>
                    <a:pt x="4477" y="2358"/>
                    <a:pt x="4418" y="2274"/>
                    <a:pt x="4335" y="2262"/>
                  </a:cubicBezTo>
                  <a:cubicBezTo>
                    <a:pt x="4320" y="2259"/>
                    <a:pt x="4307" y="2257"/>
                    <a:pt x="4294" y="2257"/>
                  </a:cubicBezTo>
                  <a:cubicBezTo>
                    <a:pt x="4219" y="2257"/>
                    <a:pt x="4164" y="2312"/>
                    <a:pt x="4144" y="2393"/>
                  </a:cubicBezTo>
                  <a:cubicBezTo>
                    <a:pt x="4120" y="2667"/>
                    <a:pt x="4013" y="2941"/>
                    <a:pt x="3846" y="3179"/>
                  </a:cubicBezTo>
                  <a:cubicBezTo>
                    <a:pt x="3504" y="3697"/>
                    <a:pt x="2932" y="3992"/>
                    <a:pt x="2326" y="3992"/>
                  </a:cubicBezTo>
                  <a:cubicBezTo>
                    <a:pt x="2151" y="3992"/>
                    <a:pt x="1974" y="3968"/>
                    <a:pt x="1799" y="3917"/>
                  </a:cubicBezTo>
                  <a:cubicBezTo>
                    <a:pt x="1789" y="3914"/>
                    <a:pt x="1779" y="3913"/>
                    <a:pt x="1770" y="3913"/>
                  </a:cubicBezTo>
                  <a:cubicBezTo>
                    <a:pt x="1744" y="3913"/>
                    <a:pt x="1718" y="3924"/>
                    <a:pt x="1691" y="3941"/>
                  </a:cubicBezTo>
                  <a:lnTo>
                    <a:pt x="858" y="4322"/>
                  </a:lnTo>
                  <a:lnTo>
                    <a:pt x="906" y="3405"/>
                  </a:lnTo>
                  <a:cubicBezTo>
                    <a:pt x="906" y="3358"/>
                    <a:pt x="894" y="3334"/>
                    <a:pt x="870" y="3298"/>
                  </a:cubicBezTo>
                  <a:cubicBezTo>
                    <a:pt x="370" y="2679"/>
                    <a:pt x="334" y="1798"/>
                    <a:pt x="787" y="1131"/>
                  </a:cubicBezTo>
                  <a:cubicBezTo>
                    <a:pt x="1048" y="714"/>
                    <a:pt x="1489" y="441"/>
                    <a:pt x="1965" y="333"/>
                  </a:cubicBezTo>
                  <a:cubicBezTo>
                    <a:pt x="2084" y="313"/>
                    <a:pt x="2203" y="303"/>
                    <a:pt x="2321" y="303"/>
                  </a:cubicBezTo>
                  <a:cubicBezTo>
                    <a:pt x="2686" y="303"/>
                    <a:pt x="3040" y="403"/>
                    <a:pt x="3346" y="619"/>
                  </a:cubicBezTo>
                  <a:cubicBezTo>
                    <a:pt x="3763" y="905"/>
                    <a:pt x="4049" y="1322"/>
                    <a:pt x="4132" y="1822"/>
                  </a:cubicBezTo>
                  <a:cubicBezTo>
                    <a:pt x="4143" y="1909"/>
                    <a:pt x="4224" y="1966"/>
                    <a:pt x="4292" y="1966"/>
                  </a:cubicBezTo>
                  <a:cubicBezTo>
                    <a:pt x="4298" y="1966"/>
                    <a:pt x="4305" y="1966"/>
                    <a:pt x="4311" y="1965"/>
                  </a:cubicBezTo>
                  <a:cubicBezTo>
                    <a:pt x="4406" y="1941"/>
                    <a:pt x="4466" y="1857"/>
                    <a:pt x="4442" y="1786"/>
                  </a:cubicBezTo>
                  <a:cubicBezTo>
                    <a:pt x="4347" y="1203"/>
                    <a:pt x="4013" y="714"/>
                    <a:pt x="3525" y="369"/>
                  </a:cubicBezTo>
                  <a:cubicBezTo>
                    <a:pt x="3164" y="117"/>
                    <a:pt x="2742" y="1"/>
                    <a:pt x="23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33"/>
            <p:cNvSpPr/>
            <p:nvPr/>
          </p:nvSpPr>
          <p:spPr>
            <a:xfrm>
              <a:off x="2423102" y="1541185"/>
              <a:ext cx="77723" cy="77723"/>
            </a:xfrm>
            <a:custGeom>
              <a:avLst/>
              <a:gdLst/>
              <a:ahLst/>
              <a:cxnLst/>
              <a:rect l="l" t="t" r="r" b="b"/>
              <a:pathLst>
                <a:path w="2442" h="2442" extrusionOk="0">
                  <a:moveTo>
                    <a:pt x="1084" y="346"/>
                  </a:moveTo>
                  <a:lnTo>
                    <a:pt x="1084" y="1215"/>
                  </a:lnTo>
                  <a:cubicBezTo>
                    <a:pt x="1084" y="1310"/>
                    <a:pt x="1168" y="1382"/>
                    <a:pt x="1251" y="1382"/>
                  </a:cubicBezTo>
                  <a:lnTo>
                    <a:pt x="2132" y="1382"/>
                  </a:lnTo>
                  <a:cubicBezTo>
                    <a:pt x="2037" y="1786"/>
                    <a:pt x="1668" y="2108"/>
                    <a:pt x="1239" y="2108"/>
                  </a:cubicBezTo>
                  <a:cubicBezTo>
                    <a:pt x="751" y="2108"/>
                    <a:pt x="346" y="1715"/>
                    <a:pt x="346" y="1215"/>
                  </a:cubicBezTo>
                  <a:cubicBezTo>
                    <a:pt x="346" y="774"/>
                    <a:pt x="656" y="417"/>
                    <a:pt x="1084" y="346"/>
                  </a:cubicBezTo>
                  <a:close/>
                  <a:moveTo>
                    <a:pt x="1215" y="0"/>
                  </a:moveTo>
                  <a:cubicBezTo>
                    <a:pt x="548" y="0"/>
                    <a:pt x="1" y="548"/>
                    <a:pt x="1" y="1215"/>
                  </a:cubicBezTo>
                  <a:cubicBezTo>
                    <a:pt x="1" y="1894"/>
                    <a:pt x="548" y="2441"/>
                    <a:pt x="1215" y="2441"/>
                  </a:cubicBezTo>
                  <a:cubicBezTo>
                    <a:pt x="1894" y="2441"/>
                    <a:pt x="2442" y="1894"/>
                    <a:pt x="2442" y="1215"/>
                  </a:cubicBezTo>
                  <a:cubicBezTo>
                    <a:pt x="2442" y="1120"/>
                    <a:pt x="2370" y="1060"/>
                    <a:pt x="2275" y="1060"/>
                  </a:cubicBezTo>
                  <a:lnTo>
                    <a:pt x="1382" y="1060"/>
                  </a:lnTo>
                  <a:lnTo>
                    <a:pt x="1382" y="167"/>
                  </a:lnTo>
                  <a:cubicBezTo>
                    <a:pt x="1382" y="72"/>
                    <a:pt x="1310" y="0"/>
                    <a:pt x="12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33"/>
            <p:cNvSpPr/>
            <p:nvPr/>
          </p:nvSpPr>
          <p:spPr>
            <a:xfrm>
              <a:off x="2216956" y="1538543"/>
              <a:ext cx="318721" cy="317575"/>
            </a:xfrm>
            <a:custGeom>
              <a:avLst/>
              <a:gdLst/>
              <a:ahLst/>
              <a:cxnLst/>
              <a:rect l="l" t="t" r="r" b="b"/>
              <a:pathLst>
                <a:path w="10014" h="9978" extrusionOk="0">
                  <a:moveTo>
                    <a:pt x="3787" y="1191"/>
                  </a:moveTo>
                  <a:lnTo>
                    <a:pt x="4763" y="2179"/>
                  </a:lnTo>
                  <a:cubicBezTo>
                    <a:pt x="5347" y="2762"/>
                    <a:pt x="5466" y="3667"/>
                    <a:pt x="5037" y="4382"/>
                  </a:cubicBezTo>
                  <a:cubicBezTo>
                    <a:pt x="4989" y="4441"/>
                    <a:pt x="5001" y="4525"/>
                    <a:pt x="5061" y="4572"/>
                  </a:cubicBezTo>
                  <a:lnTo>
                    <a:pt x="5394" y="4906"/>
                  </a:lnTo>
                  <a:cubicBezTo>
                    <a:pt x="5423" y="4934"/>
                    <a:pt x="5465" y="4950"/>
                    <a:pt x="5507" y="4950"/>
                  </a:cubicBezTo>
                  <a:cubicBezTo>
                    <a:pt x="5534" y="4950"/>
                    <a:pt x="5561" y="4943"/>
                    <a:pt x="5585" y="4929"/>
                  </a:cubicBezTo>
                  <a:cubicBezTo>
                    <a:pt x="5873" y="4756"/>
                    <a:pt x="6191" y="4673"/>
                    <a:pt x="6506" y="4673"/>
                  </a:cubicBezTo>
                  <a:cubicBezTo>
                    <a:pt x="6972" y="4673"/>
                    <a:pt x="7432" y="4855"/>
                    <a:pt x="7787" y="5203"/>
                  </a:cubicBezTo>
                  <a:lnTo>
                    <a:pt x="8776" y="6179"/>
                  </a:lnTo>
                  <a:lnTo>
                    <a:pt x="6228" y="8727"/>
                  </a:lnTo>
                  <a:lnTo>
                    <a:pt x="5239" y="7751"/>
                  </a:lnTo>
                  <a:cubicBezTo>
                    <a:pt x="5025" y="7525"/>
                    <a:pt x="4870" y="7251"/>
                    <a:pt x="4787" y="6953"/>
                  </a:cubicBezTo>
                  <a:cubicBezTo>
                    <a:pt x="4644" y="6477"/>
                    <a:pt x="4728" y="5965"/>
                    <a:pt x="4978" y="5548"/>
                  </a:cubicBezTo>
                  <a:cubicBezTo>
                    <a:pt x="5025" y="5489"/>
                    <a:pt x="5001" y="5394"/>
                    <a:pt x="4942" y="5346"/>
                  </a:cubicBezTo>
                  <a:lnTo>
                    <a:pt x="4620" y="5025"/>
                  </a:lnTo>
                  <a:cubicBezTo>
                    <a:pt x="4589" y="4993"/>
                    <a:pt x="4541" y="4977"/>
                    <a:pt x="4495" y="4977"/>
                  </a:cubicBezTo>
                  <a:cubicBezTo>
                    <a:pt x="4472" y="4977"/>
                    <a:pt x="4450" y="4981"/>
                    <a:pt x="4430" y="4989"/>
                  </a:cubicBezTo>
                  <a:cubicBezTo>
                    <a:pt x="4137" y="5164"/>
                    <a:pt x="3815" y="5250"/>
                    <a:pt x="3496" y="5250"/>
                  </a:cubicBezTo>
                  <a:cubicBezTo>
                    <a:pt x="3034" y="5250"/>
                    <a:pt x="2579" y="5072"/>
                    <a:pt x="2227" y="4727"/>
                  </a:cubicBezTo>
                  <a:lnTo>
                    <a:pt x="1239" y="3739"/>
                  </a:lnTo>
                  <a:lnTo>
                    <a:pt x="3787" y="1191"/>
                  </a:lnTo>
                  <a:close/>
                  <a:moveTo>
                    <a:pt x="9288" y="6120"/>
                  </a:moveTo>
                  <a:lnTo>
                    <a:pt x="9633" y="6465"/>
                  </a:lnTo>
                  <a:lnTo>
                    <a:pt x="6513" y="9585"/>
                  </a:lnTo>
                  <a:lnTo>
                    <a:pt x="6168" y="9251"/>
                  </a:lnTo>
                  <a:lnTo>
                    <a:pt x="9109" y="6299"/>
                  </a:lnTo>
                  <a:lnTo>
                    <a:pt x="9288" y="6120"/>
                  </a:lnTo>
                  <a:close/>
                  <a:moveTo>
                    <a:pt x="3525" y="0"/>
                  </a:moveTo>
                  <a:cubicBezTo>
                    <a:pt x="3489" y="0"/>
                    <a:pt x="3442" y="24"/>
                    <a:pt x="3406" y="48"/>
                  </a:cubicBezTo>
                  <a:lnTo>
                    <a:pt x="2180" y="1286"/>
                  </a:lnTo>
                  <a:cubicBezTo>
                    <a:pt x="2120" y="1346"/>
                    <a:pt x="2120" y="1453"/>
                    <a:pt x="2180" y="1512"/>
                  </a:cubicBezTo>
                  <a:cubicBezTo>
                    <a:pt x="2209" y="1542"/>
                    <a:pt x="2248" y="1557"/>
                    <a:pt x="2287" y="1557"/>
                  </a:cubicBezTo>
                  <a:cubicBezTo>
                    <a:pt x="2325" y="1557"/>
                    <a:pt x="2364" y="1542"/>
                    <a:pt x="2394" y="1512"/>
                  </a:cubicBezTo>
                  <a:lnTo>
                    <a:pt x="3525" y="381"/>
                  </a:lnTo>
                  <a:lnTo>
                    <a:pt x="3870" y="715"/>
                  </a:lnTo>
                  <a:lnTo>
                    <a:pt x="3692" y="893"/>
                  </a:lnTo>
                  <a:lnTo>
                    <a:pt x="929" y="3667"/>
                  </a:lnTo>
                  <a:lnTo>
                    <a:pt x="751" y="3846"/>
                  </a:lnTo>
                  <a:lnTo>
                    <a:pt x="406" y="3501"/>
                  </a:lnTo>
                  <a:lnTo>
                    <a:pt x="1953" y="1953"/>
                  </a:lnTo>
                  <a:cubicBezTo>
                    <a:pt x="2013" y="1893"/>
                    <a:pt x="2013" y="1786"/>
                    <a:pt x="1953" y="1727"/>
                  </a:cubicBezTo>
                  <a:cubicBezTo>
                    <a:pt x="1924" y="1697"/>
                    <a:pt x="1882" y="1682"/>
                    <a:pt x="1840" y="1682"/>
                  </a:cubicBezTo>
                  <a:cubicBezTo>
                    <a:pt x="1799" y="1682"/>
                    <a:pt x="1757" y="1697"/>
                    <a:pt x="1727" y="1727"/>
                  </a:cubicBezTo>
                  <a:lnTo>
                    <a:pt x="60" y="3393"/>
                  </a:lnTo>
                  <a:cubicBezTo>
                    <a:pt x="1" y="3453"/>
                    <a:pt x="1" y="3560"/>
                    <a:pt x="60" y="3620"/>
                  </a:cubicBezTo>
                  <a:lnTo>
                    <a:pt x="632" y="4191"/>
                  </a:lnTo>
                  <a:cubicBezTo>
                    <a:pt x="656" y="4215"/>
                    <a:pt x="703" y="4227"/>
                    <a:pt x="751" y="4227"/>
                  </a:cubicBezTo>
                  <a:cubicBezTo>
                    <a:pt x="787" y="4227"/>
                    <a:pt x="834" y="4215"/>
                    <a:pt x="870" y="4191"/>
                  </a:cubicBezTo>
                  <a:lnTo>
                    <a:pt x="1048" y="4013"/>
                  </a:lnTo>
                  <a:lnTo>
                    <a:pt x="2025" y="4989"/>
                  </a:lnTo>
                  <a:cubicBezTo>
                    <a:pt x="2430" y="5394"/>
                    <a:pt x="2971" y="5607"/>
                    <a:pt x="3517" y="5607"/>
                  </a:cubicBezTo>
                  <a:cubicBezTo>
                    <a:pt x="3854" y="5607"/>
                    <a:pt x="4192" y="5526"/>
                    <a:pt x="4501" y="5358"/>
                  </a:cubicBezTo>
                  <a:lnTo>
                    <a:pt x="4644" y="5513"/>
                  </a:lnTo>
                  <a:cubicBezTo>
                    <a:pt x="4394" y="5989"/>
                    <a:pt x="4335" y="6537"/>
                    <a:pt x="4477" y="7061"/>
                  </a:cubicBezTo>
                  <a:cubicBezTo>
                    <a:pt x="4573" y="7406"/>
                    <a:pt x="4763" y="7727"/>
                    <a:pt x="5013" y="7977"/>
                  </a:cubicBezTo>
                  <a:lnTo>
                    <a:pt x="6001" y="8966"/>
                  </a:lnTo>
                  <a:lnTo>
                    <a:pt x="5823" y="9144"/>
                  </a:lnTo>
                  <a:cubicBezTo>
                    <a:pt x="5763" y="9204"/>
                    <a:pt x="5763" y="9311"/>
                    <a:pt x="5823" y="9370"/>
                  </a:cubicBezTo>
                  <a:lnTo>
                    <a:pt x="6394" y="9930"/>
                  </a:lnTo>
                  <a:cubicBezTo>
                    <a:pt x="6418" y="9966"/>
                    <a:pt x="6466" y="9978"/>
                    <a:pt x="6513" y="9978"/>
                  </a:cubicBezTo>
                  <a:cubicBezTo>
                    <a:pt x="6549" y="9978"/>
                    <a:pt x="6585" y="9966"/>
                    <a:pt x="6633" y="9930"/>
                  </a:cubicBezTo>
                  <a:lnTo>
                    <a:pt x="9978" y="6584"/>
                  </a:lnTo>
                  <a:cubicBezTo>
                    <a:pt x="10014" y="6525"/>
                    <a:pt x="10014" y="6418"/>
                    <a:pt x="9966" y="6358"/>
                  </a:cubicBezTo>
                  <a:lnTo>
                    <a:pt x="9395" y="5798"/>
                  </a:lnTo>
                  <a:cubicBezTo>
                    <a:pt x="9365" y="5769"/>
                    <a:pt x="9323" y="5754"/>
                    <a:pt x="9282" y="5754"/>
                  </a:cubicBezTo>
                  <a:cubicBezTo>
                    <a:pt x="9240" y="5754"/>
                    <a:pt x="9198" y="5769"/>
                    <a:pt x="9169" y="5798"/>
                  </a:cubicBezTo>
                  <a:lnTo>
                    <a:pt x="8990" y="5977"/>
                  </a:lnTo>
                  <a:lnTo>
                    <a:pt x="8014" y="4989"/>
                  </a:lnTo>
                  <a:cubicBezTo>
                    <a:pt x="7609" y="4585"/>
                    <a:pt x="7069" y="4375"/>
                    <a:pt x="6524" y="4375"/>
                  </a:cubicBezTo>
                  <a:cubicBezTo>
                    <a:pt x="6186" y="4375"/>
                    <a:pt x="5847" y="4456"/>
                    <a:pt x="5537" y="4620"/>
                  </a:cubicBezTo>
                  <a:lnTo>
                    <a:pt x="5394" y="4465"/>
                  </a:lnTo>
                  <a:cubicBezTo>
                    <a:pt x="5823" y="3655"/>
                    <a:pt x="5668" y="2655"/>
                    <a:pt x="5013" y="2000"/>
                  </a:cubicBezTo>
                  <a:lnTo>
                    <a:pt x="4037" y="1012"/>
                  </a:lnTo>
                  <a:lnTo>
                    <a:pt x="4216" y="834"/>
                  </a:lnTo>
                  <a:cubicBezTo>
                    <a:pt x="4275" y="774"/>
                    <a:pt x="4275" y="679"/>
                    <a:pt x="4216" y="619"/>
                  </a:cubicBezTo>
                  <a:lnTo>
                    <a:pt x="3644" y="48"/>
                  </a:lnTo>
                  <a:cubicBezTo>
                    <a:pt x="3620" y="24"/>
                    <a:pt x="3573" y="0"/>
                    <a:pt x="35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33"/>
            <p:cNvSpPr/>
            <p:nvPr/>
          </p:nvSpPr>
          <p:spPr>
            <a:xfrm>
              <a:off x="2275327" y="1662448"/>
              <a:ext cx="100066" cy="39434"/>
            </a:xfrm>
            <a:custGeom>
              <a:avLst/>
              <a:gdLst/>
              <a:ahLst/>
              <a:cxnLst/>
              <a:rect l="l" t="t" r="r" b="b"/>
              <a:pathLst>
                <a:path w="3144" h="1239" extrusionOk="0">
                  <a:moveTo>
                    <a:pt x="2632" y="310"/>
                  </a:moveTo>
                  <a:lnTo>
                    <a:pt x="2560" y="417"/>
                  </a:lnTo>
                  <a:cubicBezTo>
                    <a:pt x="2298" y="739"/>
                    <a:pt x="1953" y="917"/>
                    <a:pt x="1596" y="929"/>
                  </a:cubicBezTo>
                  <a:cubicBezTo>
                    <a:pt x="1239" y="929"/>
                    <a:pt x="905" y="774"/>
                    <a:pt x="643" y="477"/>
                  </a:cubicBezTo>
                  <a:cubicBezTo>
                    <a:pt x="643" y="477"/>
                    <a:pt x="584" y="393"/>
                    <a:pt x="512" y="310"/>
                  </a:cubicBezTo>
                  <a:close/>
                  <a:moveTo>
                    <a:pt x="179" y="0"/>
                  </a:moveTo>
                  <a:cubicBezTo>
                    <a:pt x="119" y="0"/>
                    <a:pt x="60" y="24"/>
                    <a:pt x="36" y="84"/>
                  </a:cubicBezTo>
                  <a:cubicBezTo>
                    <a:pt x="0" y="143"/>
                    <a:pt x="12" y="203"/>
                    <a:pt x="48" y="251"/>
                  </a:cubicBezTo>
                  <a:cubicBezTo>
                    <a:pt x="155" y="370"/>
                    <a:pt x="369" y="667"/>
                    <a:pt x="393" y="667"/>
                  </a:cubicBezTo>
                  <a:cubicBezTo>
                    <a:pt x="703" y="1036"/>
                    <a:pt x="1119" y="1239"/>
                    <a:pt x="1560" y="1239"/>
                  </a:cubicBezTo>
                  <a:lnTo>
                    <a:pt x="1596" y="1239"/>
                  </a:lnTo>
                  <a:cubicBezTo>
                    <a:pt x="2060" y="1215"/>
                    <a:pt x="2489" y="1001"/>
                    <a:pt x="2810" y="596"/>
                  </a:cubicBezTo>
                  <a:lnTo>
                    <a:pt x="3096" y="239"/>
                  </a:lnTo>
                  <a:cubicBezTo>
                    <a:pt x="3132" y="203"/>
                    <a:pt x="3144" y="143"/>
                    <a:pt x="3108" y="84"/>
                  </a:cubicBezTo>
                  <a:cubicBezTo>
                    <a:pt x="3084" y="24"/>
                    <a:pt x="3024" y="0"/>
                    <a:pt x="29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33"/>
            <p:cNvSpPr/>
            <p:nvPr/>
          </p:nvSpPr>
          <p:spPr>
            <a:xfrm>
              <a:off x="2371192" y="1745422"/>
              <a:ext cx="101211" cy="60663"/>
            </a:xfrm>
            <a:custGeom>
              <a:avLst/>
              <a:gdLst/>
              <a:ahLst/>
              <a:cxnLst/>
              <a:rect l="l" t="t" r="r" b="b"/>
              <a:pathLst>
                <a:path w="3180" h="1906" extrusionOk="0">
                  <a:moveTo>
                    <a:pt x="155" y="1"/>
                  </a:moveTo>
                  <a:cubicBezTo>
                    <a:pt x="72" y="1"/>
                    <a:pt x="1" y="72"/>
                    <a:pt x="1" y="156"/>
                  </a:cubicBezTo>
                  <a:cubicBezTo>
                    <a:pt x="1" y="513"/>
                    <a:pt x="239" y="787"/>
                    <a:pt x="274" y="834"/>
                  </a:cubicBezTo>
                  <a:lnTo>
                    <a:pt x="1298" y="1858"/>
                  </a:lnTo>
                  <a:cubicBezTo>
                    <a:pt x="1334" y="1882"/>
                    <a:pt x="1382" y="1906"/>
                    <a:pt x="1429" y="1906"/>
                  </a:cubicBezTo>
                  <a:cubicBezTo>
                    <a:pt x="1465" y="1906"/>
                    <a:pt x="1501" y="1882"/>
                    <a:pt x="1548" y="1858"/>
                  </a:cubicBezTo>
                  <a:lnTo>
                    <a:pt x="3120" y="275"/>
                  </a:lnTo>
                  <a:cubicBezTo>
                    <a:pt x="3168" y="215"/>
                    <a:pt x="3180" y="156"/>
                    <a:pt x="3156" y="96"/>
                  </a:cubicBezTo>
                  <a:cubicBezTo>
                    <a:pt x="3120" y="37"/>
                    <a:pt x="3060" y="1"/>
                    <a:pt x="3001" y="1"/>
                  </a:cubicBezTo>
                  <a:lnTo>
                    <a:pt x="1584" y="1"/>
                  </a:lnTo>
                  <a:cubicBezTo>
                    <a:pt x="1501" y="1"/>
                    <a:pt x="1429" y="72"/>
                    <a:pt x="1429" y="156"/>
                  </a:cubicBezTo>
                  <a:cubicBezTo>
                    <a:pt x="1429" y="251"/>
                    <a:pt x="1501" y="322"/>
                    <a:pt x="1584" y="322"/>
                  </a:cubicBezTo>
                  <a:lnTo>
                    <a:pt x="2620" y="322"/>
                  </a:lnTo>
                  <a:lnTo>
                    <a:pt x="1429" y="1513"/>
                  </a:lnTo>
                  <a:lnTo>
                    <a:pt x="513" y="608"/>
                  </a:lnTo>
                  <a:cubicBezTo>
                    <a:pt x="501" y="596"/>
                    <a:pt x="393" y="489"/>
                    <a:pt x="358" y="322"/>
                  </a:cubicBezTo>
                  <a:lnTo>
                    <a:pt x="965" y="322"/>
                  </a:lnTo>
                  <a:cubicBezTo>
                    <a:pt x="1048" y="322"/>
                    <a:pt x="1132" y="251"/>
                    <a:pt x="1132" y="156"/>
                  </a:cubicBezTo>
                  <a:cubicBezTo>
                    <a:pt x="1132" y="72"/>
                    <a:pt x="1048" y="1"/>
                    <a:pt x="9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2" name="Google Shape;312;p33"/>
          <p:cNvGrpSpPr/>
          <p:nvPr/>
        </p:nvGrpSpPr>
        <p:grpSpPr>
          <a:xfrm>
            <a:off x="6057900" y="3153840"/>
            <a:ext cx="350198" cy="350548"/>
            <a:chOff x="3094217" y="1976585"/>
            <a:chExt cx="350198" cy="350548"/>
          </a:xfrm>
        </p:grpSpPr>
        <p:sp>
          <p:nvSpPr>
            <p:cNvPr id="313" name="Google Shape;313;p33"/>
            <p:cNvSpPr/>
            <p:nvPr/>
          </p:nvSpPr>
          <p:spPr>
            <a:xfrm>
              <a:off x="3094217" y="2129039"/>
              <a:ext cx="131543" cy="197362"/>
            </a:xfrm>
            <a:custGeom>
              <a:avLst/>
              <a:gdLst/>
              <a:ahLst/>
              <a:cxnLst/>
              <a:rect l="l" t="t" r="r" b="b"/>
              <a:pathLst>
                <a:path w="4133" h="6201" extrusionOk="0">
                  <a:moveTo>
                    <a:pt x="2072" y="345"/>
                  </a:moveTo>
                  <a:cubicBezTo>
                    <a:pt x="2117" y="345"/>
                    <a:pt x="2162" y="348"/>
                    <a:pt x="2203" y="354"/>
                  </a:cubicBezTo>
                  <a:cubicBezTo>
                    <a:pt x="2906" y="414"/>
                    <a:pt x="3454" y="1045"/>
                    <a:pt x="3454" y="1759"/>
                  </a:cubicBezTo>
                  <a:cubicBezTo>
                    <a:pt x="3454" y="2438"/>
                    <a:pt x="3620" y="3069"/>
                    <a:pt x="3751" y="3402"/>
                  </a:cubicBezTo>
                  <a:lnTo>
                    <a:pt x="3751" y="3426"/>
                  </a:lnTo>
                  <a:cubicBezTo>
                    <a:pt x="3608" y="3509"/>
                    <a:pt x="3299" y="3688"/>
                    <a:pt x="2763" y="3807"/>
                  </a:cubicBezTo>
                  <a:lnTo>
                    <a:pt x="2763" y="3759"/>
                  </a:lnTo>
                  <a:lnTo>
                    <a:pt x="2763" y="3438"/>
                  </a:lnTo>
                  <a:cubicBezTo>
                    <a:pt x="2965" y="3319"/>
                    <a:pt x="3144" y="3140"/>
                    <a:pt x="3263" y="2926"/>
                  </a:cubicBezTo>
                  <a:cubicBezTo>
                    <a:pt x="3489" y="2533"/>
                    <a:pt x="3418" y="2021"/>
                    <a:pt x="3073" y="1712"/>
                  </a:cubicBezTo>
                  <a:cubicBezTo>
                    <a:pt x="2834" y="1485"/>
                    <a:pt x="2418" y="1235"/>
                    <a:pt x="1727" y="1235"/>
                  </a:cubicBezTo>
                  <a:cubicBezTo>
                    <a:pt x="1691" y="1235"/>
                    <a:pt x="1644" y="1247"/>
                    <a:pt x="1608" y="1283"/>
                  </a:cubicBezTo>
                  <a:lnTo>
                    <a:pt x="1275" y="1616"/>
                  </a:lnTo>
                  <a:cubicBezTo>
                    <a:pt x="1215" y="1676"/>
                    <a:pt x="1215" y="1783"/>
                    <a:pt x="1275" y="1843"/>
                  </a:cubicBezTo>
                  <a:cubicBezTo>
                    <a:pt x="1304" y="1872"/>
                    <a:pt x="1343" y="1887"/>
                    <a:pt x="1382" y="1887"/>
                  </a:cubicBezTo>
                  <a:cubicBezTo>
                    <a:pt x="1421" y="1887"/>
                    <a:pt x="1459" y="1872"/>
                    <a:pt x="1489" y="1843"/>
                  </a:cubicBezTo>
                  <a:lnTo>
                    <a:pt x="1787" y="1545"/>
                  </a:lnTo>
                  <a:cubicBezTo>
                    <a:pt x="2227" y="1557"/>
                    <a:pt x="2584" y="1700"/>
                    <a:pt x="2846" y="1938"/>
                  </a:cubicBezTo>
                  <a:cubicBezTo>
                    <a:pt x="3073" y="2140"/>
                    <a:pt x="3132" y="2485"/>
                    <a:pt x="2977" y="2747"/>
                  </a:cubicBezTo>
                  <a:cubicBezTo>
                    <a:pt x="2799" y="3081"/>
                    <a:pt x="2441" y="3283"/>
                    <a:pt x="2072" y="3283"/>
                  </a:cubicBezTo>
                  <a:cubicBezTo>
                    <a:pt x="1489" y="3283"/>
                    <a:pt x="1037" y="2831"/>
                    <a:pt x="1037" y="2247"/>
                  </a:cubicBezTo>
                  <a:cubicBezTo>
                    <a:pt x="1037" y="2152"/>
                    <a:pt x="953" y="2081"/>
                    <a:pt x="870" y="2081"/>
                  </a:cubicBezTo>
                  <a:cubicBezTo>
                    <a:pt x="775" y="2081"/>
                    <a:pt x="703" y="2152"/>
                    <a:pt x="703" y="2247"/>
                  </a:cubicBezTo>
                  <a:cubicBezTo>
                    <a:pt x="703" y="2747"/>
                    <a:pt x="989" y="3200"/>
                    <a:pt x="1394" y="3438"/>
                  </a:cubicBezTo>
                  <a:lnTo>
                    <a:pt x="1394" y="3759"/>
                  </a:lnTo>
                  <a:lnTo>
                    <a:pt x="1394" y="3807"/>
                  </a:lnTo>
                  <a:cubicBezTo>
                    <a:pt x="858" y="3688"/>
                    <a:pt x="525" y="3509"/>
                    <a:pt x="394" y="3426"/>
                  </a:cubicBezTo>
                  <a:cubicBezTo>
                    <a:pt x="394" y="3426"/>
                    <a:pt x="382" y="3426"/>
                    <a:pt x="394" y="3402"/>
                  </a:cubicBezTo>
                  <a:cubicBezTo>
                    <a:pt x="525" y="3081"/>
                    <a:pt x="691" y="2438"/>
                    <a:pt x="691" y="1759"/>
                  </a:cubicBezTo>
                  <a:cubicBezTo>
                    <a:pt x="691" y="1045"/>
                    <a:pt x="1239" y="414"/>
                    <a:pt x="1941" y="354"/>
                  </a:cubicBezTo>
                  <a:cubicBezTo>
                    <a:pt x="1983" y="348"/>
                    <a:pt x="2028" y="345"/>
                    <a:pt x="2072" y="345"/>
                  </a:cubicBezTo>
                  <a:close/>
                  <a:moveTo>
                    <a:pt x="2430" y="3581"/>
                  </a:moveTo>
                  <a:lnTo>
                    <a:pt x="2430" y="3783"/>
                  </a:lnTo>
                  <a:cubicBezTo>
                    <a:pt x="2430" y="3974"/>
                    <a:pt x="2537" y="4152"/>
                    <a:pt x="2715" y="4224"/>
                  </a:cubicBezTo>
                  <a:lnTo>
                    <a:pt x="2822" y="4271"/>
                  </a:lnTo>
                  <a:cubicBezTo>
                    <a:pt x="2656" y="4509"/>
                    <a:pt x="2370" y="4676"/>
                    <a:pt x="2072" y="4676"/>
                  </a:cubicBezTo>
                  <a:cubicBezTo>
                    <a:pt x="1775" y="4676"/>
                    <a:pt x="1489" y="4509"/>
                    <a:pt x="1334" y="4271"/>
                  </a:cubicBezTo>
                  <a:lnTo>
                    <a:pt x="1429" y="4224"/>
                  </a:lnTo>
                  <a:cubicBezTo>
                    <a:pt x="1608" y="4140"/>
                    <a:pt x="1715" y="3974"/>
                    <a:pt x="1715" y="3783"/>
                  </a:cubicBezTo>
                  <a:lnTo>
                    <a:pt x="1715" y="3581"/>
                  </a:lnTo>
                  <a:cubicBezTo>
                    <a:pt x="1834" y="3617"/>
                    <a:pt x="1953" y="3628"/>
                    <a:pt x="2072" y="3628"/>
                  </a:cubicBezTo>
                  <a:cubicBezTo>
                    <a:pt x="2191" y="3628"/>
                    <a:pt x="2311" y="3617"/>
                    <a:pt x="2430" y="3581"/>
                  </a:cubicBezTo>
                  <a:close/>
                  <a:moveTo>
                    <a:pt x="2065" y="0"/>
                  </a:moveTo>
                  <a:cubicBezTo>
                    <a:pt x="2010" y="0"/>
                    <a:pt x="1953" y="3"/>
                    <a:pt x="1894" y="9"/>
                  </a:cubicBezTo>
                  <a:cubicBezTo>
                    <a:pt x="1037" y="92"/>
                    <a:pt x="346" y="842"/>
                    <a:pt x="346" y="1735"/>
                  </a:cubicBezTo>
                  <a:cubicBezTo>
                    <a:pt x="346" y="2378"/>
                    <a:pt x="203" y="2962"/>
                    <a:pt x="60" y="3271"/>
                  </a:cubicBezTo>
                  <a:cubicBezTo>
                    <a:pt x="1" y="3426"/>
                    <a:pt x="48" y="3581"/>
                    <a:pt x="179" y="3676"/>
                  </a:cubicBezTo>
                  <a:cubicBezTo>
                    <a:pt x="310" y="3759"/>
                    <a:pt x="584" y="3926"/>
                    <a:pt x="1013" y="4045"/>
                  </a:cubicBezTo>
                  <a:lnTo>
                    <a:pt x="382" y="4379"/>
                  </a:lnTo>
                  <a:cubicBezTo>
                    <a:pt x="144" y="4498"/>
                    <a:pt x="1" y="4712"/>
                    <a:pt x="1" y="4986"/>
                  </a:cubicBezTo>
                  <a:lnTo>
                    <a:pt x="1" y="6045"/>
                  </a:lnTo>
                  <a:cubicBezTo>
                    <a:pt x="1" y="6129"/>
                    <a:pt x="84" y="6200"/>
                    <a:pt x="167" y="6200"/>
                  </a:cubicBezTo>
                  <a:cubicBezTo>
                    <a:pt x="263" y="6200"/>
                    <a:pt x="334" y="6129"/>
                    <a:pt x="334" y="6045"/>
                  </a:cubicBezTo>
                  <a:lnTo>
                    <a:pt x="334" y="4974"/>
                  </a:lnTo>
                  <a:cubicBezTo>
                    <a:pt x="334" y="4831"/>
                    <a:pt x="406" y="4712"/>
                    <a:pt x="525" y="4652"/>
                  </a:cubicBezTo>
                  <a:lnTo>
                    <a:pt x="1037" y="4402"/>
                  </a:lnTo>
                  <a:cubicBezTo>
                    <a:pt x="1239" y="4760"/>
                    <a:pt x="1644" y="4986"/>
                    <a:pt x="2060" y="4986"/>
                  </a:cubicBezTo>
                  <a:cubicBezTo>
                    <a:pt x="2489" y="4986"/>
                    <a:pt x="2882" y="4760"/>
                    <a:pt x="3084" y="4402"/>
                  </a:cubicBezTo>
                  <a:lnTo>
                    <a:pt x="3596" y="4652"/>
                  </a:lnTo>
                  <a:cubicBezTo>
                    <a:pt x="3704" y="4712"/>
                    <a:pt x="3787" y="4831"/>
                    <a:pt x="3787" y="4974"/>
                  </a:cubicBezTo>
                  <a:lnTo>
                    <a:pt x="3787" y="6022"/>
                  </a:lnTo>
                  <a:cubicBezTo>
                    <a:pt x="3787" y="6117"/>
                    <a:pt x="3858" y="6188"/>
                    <a:pt x="3954" y="6188"/>
                  </a:cubicBezTo>
                  <a:cubicBezTo>
                    <a:pt x="4037" y="6188"/>
                    <a:pt x="4108" y="6117"/>
                    <a:pt x="4108" y="6022"/>
                  </a:cubicBezTo>
                  <a:lnTo>
                    <a:pt x="4108" y="4974"/>
                  </a:lnTo>
                  <a:cubicBezTo>
                    <a:pt x="4132" y="4712"/>
                    <a:pt x="3977" y="4474"/>
                    <a:pt x="3739" y="4379"/>
                  </a:cubicBezTo>
                  <a:lnTo>
                    <a:pt x="3096" y="4045"/>
                  </a:lnTo>
                  <a:cubicBezTo>
                    <a:pt x="3537" y="3926"/>
                    <a:pt x="3799" y="3759"/>
                    <a:pt x="3930" y="3676"/>
                  </a:cubicBezTo>
                  <a:cubicBezTo>
                    <a:pt x="4073" y="3581"/>
                    <a:pt x="4108" y="3426"/>
                    <a:pt x="4049" y="3271"/>
                  </a:cubicBezTo>
                  <a:cubicBezTo>
                    <a:pt x="3918" y="2962"/>
                    <a:pt x="3775" y="2378"/>
                    <a:pt x="3775" y="1735"/>
                  </a:cubicBezTo>
                  <a:cubicBezTo>
                    <a:pt x="3775" y="866"/>
                    <a:pt x="3084" y="104"/>
                    <a:pt x="2227" y="9"/>
                  </a:cubicBezTo>
                  <a:cubicBezTo>
                    <a:pt x="2174" y="3"/>
                    <a:pt x="2120" y="0"/>
                    <a:pt x="20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33"/>
            <p:cNvSpPr/>
            <p:nvPr/>
          </p:nvSpPr>
          <p:spPr>
            <a:xfrm>
              <a:off x="3116592" y="2293778"/>
              <a:ext cx="10630" cy="32241"/>
            </a:xfrm>
            <a:custGeom>
              <a:avLst/>
              <a:gdLst/>
              <a:ahLst/>
              <a:cxnLst/>
              <a:rect l="l" t="t" r="r" b="b"/>
              <a:pathLst>
                <a:path w="334" h="1013" extrusionOk="0">
                  <a:moveTo>
                    <a:pt x="167" y="0"/>
                  </a:moveTo>
                  <a:cubicBezTo>
                    <a:pt x="72" y="0"/>
                    <a:pt x="0" y="72"/>
                    <a:pt x="0" y="167"/>
                  </a:cubicBezTo>
                  <a:lnTo>
                    <a:pt x="0" y="846"/>
                  </a:lnTo>
                  <a:cubicBezTo>
                    <a:pt x="0" y="941"/>
                    <a:pt x="72" y="1012"/>
                    <a:pt x="167" y="1012"/>
                  </a:cubicBezTo>
                  <a:cubicBezTo>
                    <a:pt x="250" y="1012"/>
                    <a:pt x="334" y="941"/>
                    <a:pt x="334" y="846"/>
                  </a:cubicBezTo>
                  <a:lnTo>
                    <a:pt x="334" y="167"/>
                  </a:lnTo>
                  <a:cubicBezTo>
                    <a:pt x="310" y="72"/>
                    <a:pt x="250" y="0"/>
                    <a:pt x="1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33"/>
            <p:cNvSpPr/>
            <p:nvPr/>
          </p:nvSpPr>
          <p:spPr>
            <a:xfrm>
              <a:off x="3193519" y="2293778"/>
              <a:ext cx="10248" cy="32241"/>
            </a:xfrm>
            <a:custGeom>
              <a:avLst/>
              <a:gdLst/>
              <a:ahLst/>
              <a:cxnLst/>
              <a:rect l="l" t="t" r="r" b="b"/>
              <a:pathLst>
                <a:path w="322" h="1013" extrusionOk="0">
                  <a:moveTo>
                    <a:pt x="155" y="0"/>
                  </a:moveTo>
                  <a:cubicBezTo>
                    <a:pt x="72" y="0"/>
                    <a:pt x="0" y="72"/>
                    <a:pt x="0" y="167"/>
                  </a:cubicBezTo>
                  <a:lnTo>
                    <a:pt x="0" y="846"/>
                  </a:lnTo>
                  <a:cubicBezTo>
                    <a:pt x="0" y="941"/>
                    <a:pt x="72" y="1012"/>
                    <a:pt x="155" y="1012"/>
                  </a:cubicBezTo>
                  <a:cubicBezTo>
                    <a:pt x="250" y="1012"/>
                    <a:pt x="322" y="941"/>
                    <a:pt x="322" y="846"/>
                  </a:cubicBezTo>
                  <a:lnTo>
                    <a:pt x="322" y="167"/>
                  </a:lnTo>
                  <a:cubicBezTo>
                    <a:pt x="310" y="72"/>
                    <a:pt x="250" y="0"/>
                    <a:pt x="1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33"/>
            <p:cNvSpPr/>
            <p:nvPr/>
          </p:nvSpPr>
          <p:spPr>
            <a:xfrm>
              <a:off x="3346227" y="2166755"/>
              <a:ext cx="54966" cy="18301"/>
            </a:xfrm>
            <a:custGeom>
              <a:avLst/>
              <a:gdLst/>
              <a:ahLst/>
              <a:cxnLst/>
              <a:rect l="l" t="t" r="r" b="b"/>
              <a:pathLst>
                <a:path w="1727" h="575" extrusionOk="0">
                  <a:moveTo>
                    <a:pt x="646" y="0"/>
                  </a:moveTo>
                  <a:cubicBezTo>
                    <a:pt x="494" y="0"/>
                    <a:pt x="326" y="15"/>
                    <a:pt x="143" y="50"/>
                  </a:cubicBezTo>
                  <a:cubicBezTo>
                    <a:pt x="60" y="62"/>
                    <a:pt x="0" y="122"/>
                    <a:pt x="0" y="217"/>
                  </a:cubicBezTo>
                  <a:lnTo>
                    <a:pt x="0" y="396"/>
                  </a:lnTo>
                  <a:cubicBezTo>
                    <a:pt x="0" y="479"/>
                    <a:pt x="84" y="550"/>
                    <a:pt x="167" y="550"/>
                  </a:cubicBezTo>
                  <a:cubicBezTo>
                    <a:pt x="262" y="550"/>
                    <a:pt x="334" y="479"/>
                    <a:pt x="334" y="396"/>
                  </a:cubicBezTo>
                  <a:lnTo>
                    <a:pt x="334" y="360"/>
                  </a:lnTo>
                  <a:cubicBezTo>
                    <a:pt x="445" y="344"/>
                    <a:pt x="549" y="338"/>
                    <a:pt x="645" y="338"/>
                  </a:cubicBezTo>
                  <a:cubicBezTo>
                    <a:pt x="845" y="338"/>
                    <a:pt x="1007" y="367"/>
                    <a:pt x="1120" y="407"/>
                  </a:cubicBezTo>
                  <a:cubicBezTo>
                    <a:pt x="1334" y="467"/>
                    <a:pt x="1453" y="538"/>
                    <a:pt x="1453" y="538"/>
                  </a:cubicBezTo>
                  <a:cubicBezTo>
                    <a:pt x="1477" y="550"/>
                    <a:pt x="1512" y="574"/>
                    <a:pt x="1536" y="574"/>
                  </a:cubicBezTo>
                  <a:cubicBezTo>
                    <a:pt x="1584" y="574"/>
                    <a:pt x="1643" y="538"/>
                    <a:pt x="1667" y="491"/>
                  </a:cubicBezTo>
                  <a:cubicBezTo>
                    <a:pt x="1727" y="396"/>
                    <a:pt x="1715" y="288"/>
                    <a:pt x="1643" y="241"/>
                  </a:cubicBezTo>
                  <a:cubicBezTo>
                    <a:pt x="1615" y="231"/>
                    <a:pt x="1258" y="0"/>
                    <a:pt x="6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33"/>
            <p:cNvSpPr/>
            <p:nvPr/>
          </p:nvSpPr>
          <p:spPr>
            <a:xfrm>
              <a:off x="3302655" y="2134991"/>
              <a:ext cx="141760" cy="192143"/>
            </a:xfrm>
            <a:custGeom>
              <a:avLst/>
              <a:gdLst/>
              <a:ahLst/>
              <a:cxnLst/>
              <a:rect l="l" t="t" r="r" b="b"/>
              <a:pathLst>
                <a:path w="4454" h="6037" extrusionOk="0">
                  <a:moveTo>
                    <a:pt x="3453" y="334"/>
                  </a:moveTo>
                  <a:lnTo>
                    <a:pt x="3453" y="1132"/>
                  </a:lnTo>
                  <a:cubicBezTo>
                    <a:pt x="3453" y="1263"/>
                    <a:pt x="3429" y="1405"/>
                    <a:pt x="3370" y="1525"/>
                  </a:cubicBezTo>
                  <a:lnTo>
                    <a:pt x="3310" y="1644"/>
                  </a:lnTo>
                  <a:cubicBezTo>
                    <a:pt x="3298" y="1667"/>
                    <a:pt x="3298" y="1691"/>
                    <a:pt x="3298" y="1715"/>
                  </a:cubicBezTo>
                  <a:lnTo>
                    <a:pt x="3298" y="2060"/>
                  </a:lnTo>
                  <a:cubicBezTo>
                    <a:pt x="3274" y="2346"/>
                    <a:pt x="3155" y="2608"/>
                    <a:pt x="2953" y="2799"/>
                  </a:cubicBezTo>
                  <a:cubicBezTo>
                    <a:pt x="2739" y="3001"/>
                    <a:pt x="2477" y="3096"/>
                    <a:pt x="2191" y="3096"/>
                  </a:cubicBezTo>
                  <a:cubicBezTo>
                    <a:pt x="1643" y="3084"/>
                    <a:pt x="1179" y="2596"/>
                    <a:pt x="1179" y="2013"/>
                  </a:cubicBezTo>
                  <a:lnTo>
                    <a:pt x="1179" y="1715"/>
                  </a:lnTo>
                  <a:cubicBezTo>
                    <a:pt x="1179" y="1691"/>
                    <a:pt x="1179" y="1667"/>
                    <a:pt x="1167" y="1644"/>
                  </a:cubicBezTo>
                  <a:lnTo>
                    <a:pt x="1107" y="1525"/>
                  </a:lnTo>
                  <a:cubicBezTo>
                    <a:pt x="1048" y="1405"/>
                    <a:pt x="1012" y="1275"/>
                    <a:pt x="1012" y="1132"/>
                  </a:cubicBezTo>
                  <a:cubicBezTo>
                    <a:pt x="1012" y="691"/>
                    <a:pt x="1369" y="334"/>
                    <a:pt x="1822" y="334"/>
                  </a:cubicBezTo>
                  <a:close/>
                  <a:moveTo>
                    <a:pt x="2762" y="3310"/>
                  </a:moveTo>
                  <a:lnTo>
                    <a:pt x="2762" y="3537"/>
                  </a:lnTo>
                  <a:cubicBezTo>
                    <a:pt x="2762" y="3572"/>
                    <a:pt x="2774" y="3620"/>
                    <a:pt x="2774" y="3680"/>
                  </a:cubicBezTo>
                  <a:lnTo>
                    <a:pt x="2239" y="4096"/>
                  </a:lnTo>
                  <a:lnTo>
                    <a:pt x="1691" y="3680"/>
                  </a:lnTo>
                  <a:cubicBezTo>
                    <a:pt x="1703" y="3632"/>
                    <a:pt x="1703" y="3584"/>
                    <a:pt x="1703" y="3537"/>
                  </a:cubicBezTo>
                  <a:lnTo>
                    <a:pt x="1703" y="3310"/>
                  </a:lnTo>
                  <a:cubicBezTo>
                    <a:pt x="1846" y="3370"/>
                    <a:pt x="2012" y="3406"/>
                    <a:pt x="2191" y="3406"/>
                  </a:cubicBezTo>
                  <a:lnTo>
                    <a:pt x="2239" y="3406"/>
                  </a:lnTo>
                  <a:cubicBezTo>
                    <a:pt x="2417" y="3406"/>
                    <a:pt x="2596" y="3382"/>
                    <a:pt x="2762" y="3310"/>
                  </a:cubicBezTo>
                  <a:close/>
                  <a:moveTo>
                    <a:pt x="1822" y="1"/>
                  </a:moveTo>
                  <a:cubicBezTo>
                    <a:pt x="1191" y="1"/>
                    <a:pt x="703" y="513"/>
                    <a:pt x="703" y="1120"/>
                  </a:cubicBezTo>
                  <a:cubicBezTo>
                    <a:pt x="703" y="1298"/>
                    <a:pt x="750" y="1489"/>
                    <a:pt x="822" y="1656"/>
                  </a:cubicBezTo>
                  <a:lnTo>
                    <a:pt x="869" y="1751"/>
                  </a:lnTo>
                  <a:lnTo>
                    <a:pt x="869" y="2001"/>
                  </a:lnTo>
                  <a:cubicBezTo>
                    <a:pt x="869" y="2441"/>
                    <a:pt x="1072" y="2846"/>
                    <a:pt x="1381" y="3096"/>
                  </a:cubicBezTo>
                  <a:lnTo>
                    <a:pt x="1381" y="3537"/>
                  </a:lnTo>
                  <a:cubicBezTo>
                    <a:pt x="1381" y="3608"/>
                    <a:pt x="1346" y="3680"/>
                    <a:pt x="1274" y="3703"/>
                  </a:cubicBezTo>
                  <a:lnTo>
                    <a:pt x="453" y="4025"/>
                  </a:lnTo>
                  <a:cubicBezTo>
                    <a:pt x="179" y="4132"/>
                    <a:pt x="0" y="4382"/>
                    <a:pt x="0" y="4668"/>
                  </a:cubicBezTo>
                  <a:lnTo>
                    <a:pt x="0" y="5858"/>
                  </a:lnTo>
                  <a:cubicBezTo>
                    <a:pt x="0" y="5942"/>
                    <a:pt x="83" y="6013"/>
                    <a:pt x="167" y="6013"/>
                  </a:cubicBezTo>
                  <a:cubicBezTo>
                    <a:pt x="262" y="6013"/>
                    <a:pt x="334" y="5942"/>
                    <a:pt x="334" y="5858"/>
                  </a:cubicBezTo>
                  <a:lnTo>
                    <a:pt x="334" y="4668"/>
                  </a:lnTo>
                  <a:cubicBezTo>
                    <a:pt x="334" y="4513"/>
                    <a:pt x="417" y="4382"/>
                    <a:pt x="560" y="4334"/>
                  </a:cubicBezTo>
                  <a:lnTo>
                    <a:pt x="1369" y="4025"/>
                  </a:lnTo>
                  <a:cubicBezTo>
                    <a:pt x="1417" y="4001"/>
                    <a:pt x="1465" y="3977"/>
                    <a:pt x="1488" y="3965"/>
                  </a:cubicBezTo>
                  <a:lnTo>
                    <a:pt x="2060" y="4394"/>
                  </a:lnTo>
                  <a:lnTo>
                    <a:pt x="2060" y="5870"/>
                  </a:lnTo>
                  <a:cubicBezTo>
                    <a:pt x="2060" y="5954"/>
                    <a:pt x="2131" y="6037"/>
                    <a:pt x="2215" y="6037"/>
                  </a:cubicBezTo>
                  <a:cubicBezTo>
                    <a:pt x="2310" y="6037"/>
                    <a:pt x="2381" y="5954"/>
                    <a:pt x="2381" y="5870"/>
                  </a:cubicBezTo>
                  <a:lnTo>
                    <a:pt x="2381" y="4394"/>
                  </a:lnTo>
                  <a:lnTo>
                    <a:pt x="2953" y="3965"/>
                  </a:lnTo>
                  <a:cubicBezTo>
                    <a:pt x="2977" y="3989"/>
                    <a:pt x="3024" y="4013"/>
                    <a:pt x="3072" y="4025"/>
                  </a:cubicBezTo>
                  <a:lnTo>
                    <a:pt x="3882" y="4334"/>
                  </a:lnTo>
                  <a:cubicBezTo>
                    <a:pt x="4024" y="4382"/>
                    <a:pt x="4108" y="4513"/>
                    <a:pt x="4108" y="4668"/>
                  </a:cubicBezTo>
                  <a:lnTo>
                    <a:pt x="4108" y="5858"/>
                  </a:lnTo>
                  <a:cubicBezTo>
                    <a:pt x="4108" y="5942"/>
                    <a:pt x="4179" y="6013"/>
                    <a:pt x="4274" y="6013"/>
                  </a:cubicBezTo>
                  <a:cubicBezTo>
                    <a:pt x="4358" y="6013"/>
                    <a:pt x="4441" y="5942"/>
                    <a:pt x="4441" y="5858"/>
                  </a:cubicBezTo>
                  <a:lnTo>
                    <a:pt x="4441" y="4668"/>
                  </a:lnTo>
                  <a:cubicBezTo>
                    <a:pt x="4453" y="4382"/>
                    <a:pt x="4274" y="4108"/>
                    <a:pt x="4024" y="4025"/>
                  </a:cubicBezTo>
                  <a:lnTo>
                    <a:pt x="3203" y="3703"/>
                  </a:lnTo>
                  <a:cubicBezTo>
                    <a:pt x="3131" y="3680"/>
                    <a:pt x="3084" y="3620"/>
                    <a:pt x="3084" y="3537"/>
                  </a:cubicBezTo>
                  <a:lnTo>
                    <a:pt x="3084" y="3108"/>
                  </a:lnTo>
                  <a:cubicBezTo>
                    <a:pt x="3120" y="3084"/>
                    <a:pt x="3155" y="3060"/>
                    <a:pt x="3191" y="3025"/>
                  </a:cubicBezTo>
                  <a:cubicBezTo>
                    <a:pt x="3453" y="2775"/>
                    <a:pt x="3608" y="2418"/>
                    <a:pt x="3608" y="2037"/>
                  </a:cubicBezTo>
                  <a:lnTo>
                    <a:pt x="3608" y="1727"/>
                  </a:lnTo>
                  <a:lnTo>
                    <a:pt x="3655" y="1644"/>
                  </a:lnTo>
                  <a:cubicBezTo>
                    <a:pt x="3739" y="1477"/>
                    <a:pt x="3774" y="1298"/>
                    <a:pt x="3774" y="1108"/>
                  </a:cubicBezTo>
                  <a:lnTo>
                    <a:pt x="3774" y="167"/>
                  </a:lnTo>
                  <a:cubicBezTo>
                    <a:pt x="3774" y="84"/>
                    <a:pt x="3691" y="1"/>
                    <a:pt x="36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33"/>
            <p:cNvSpPr/>
            <p:nvPr/>
          </p:nvSpPr>
          <p:spPr>
            <a:xfrm>
              <a:off x="3330313" y="2288463"/>
              <a:ext cx="10248" cy="37938"/>
            </a:xfrm>
            <a:custGeom>
              <a:avLst/>
              <a:gdLst/>
              <a:ahLst/>
              <a:cxnLst/>
              <a:rect l="l" t="t" r="r" b="b"/>
              <a:pathLst>
                <a:path w="322" h="1192" extrusionOk="0">
                  <a:moveTo>
                    <a:pt x="167" y="1"/>
                  </a:moveTo>
                  <a:cubicBezTo>
                    <a:pt x="72" y="1"/>
                    <a:pt x="0" y="84"/>
                    <a:pt x="0" y="167"/>
                  </a:cubicBezTo>
                  <a:lnTo>
                    <a:pt x="0" y="1036"/>
                  </a:lnTo>
                  <a:cubicBezTo>
                    <a:pt x="0" y="1120"/>
                    <a:pt x="72" y="1191"/>
                    <a:pt x="167" y="1191"/>
                  </a:cubicBezTo>
                  <a:cubicBezTo>
                    <a:pt x="250" y="1191"/>
                    <a:pt x="322" y="1120"/>
                    <a:pt x="322" y="1036"/>
                  </a:cubicBezTo>
                  <a:lnTo>
                    <a:pt x="322" y="167"/>
                  </a:lnTo>
                  <a:cubicBezTo>
                    <a:pt x="310" y="84"/>
                    <a:pt x="250" y="1"/>
                    <a:pt x="1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33"/>
            <p:cNvSpPr/>
            <p:nvPr/>
          </p:nvSpPr>
          <p:spPr>
            <a:xfrm>
              <a:off x="3406859" y="2288463"/>
              <a:ext cx="10630" cy="37938"/>
            </a:xfrm>
            <a:custGeom>
              <a:avLst/>
              <a:gdLst/>
              <a:ahLst/>
              <a:cxnLst/>
              <a:rect l="l" t="t" r="r" b="b"/>
              <a:pathLst>
                <a:path w="334" h="1192" extrusionOk="0">
                  <a:moveTo>
                    <a:pt x="167" y="1"/>
                  </a:moveTo>
                  <a:cubicBezTo>
                    <a:pt x="84" y="1"/>
                    <a:pt x="0" y="84"/>
                    <a:pt x="0" y="167"/>
                  </a:cubicBezTo>
                  <a:lnTo>
                    <a:pt x="0" y="1036"/>
                  </a:lnTo>
                  <a:cubicBezTo>
                    <a:pt x="0" y="1120"/>
                    <a:pt x="84" y="1191"/>
                    <a:pt x="167" y="1191"/>
                  </a:cubicBezTo>
                  <a:cubicBezTo>
                    <a:pt x="262" y="1191"/>
                    <a:pt x="334" y="1120"/>
                    <a:pt x="334" y="1036"/>
                  </a:cubicBezTo>
                  <a:lnTo>
                    <a:pt x="334" y="167"/>
                  </a:lnTo>
                  <a:cubicBezTo>
                    <a:pt x="322" y="84"/>
                    <a:pt x="262" y="1"/>
                    <a:pt x="1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33"/>
            <p:cNvSpPr/>
            <p:nvPr/>
          </p:nvSpPr>
          <p:spPr>
            <a:xfrm>
              <a:off x="3149183" y="1976585"/>
              <a:ext cx="219419" cy="183072"/>
            </a:xfrm>
            <a:custGeom>
              <a:avLst/>
              <a:gdLst/>
              <a:ahLst/>
              <a:cxnLst/>
              <a:rect l="l" t="t" r="r" b="b"/>
              <a:pathLst>
                <a:path w="6894" h="5752" extrusionOk="0">
                  <a:moveTo>
                    <a:pt x="2369" y="4108"/>
                  </a:moveTo>
                  <a:lnTo>
                    <a:pt x="2286" y="4466"/>
                  </a:lnTo>
                  <a:lnTo>
                    <a:pt x="2060" y="4466"/>
                  </a:lnTo>
                  <a:cubicBezTo>
                    <a:pt x="1869" y="4466"/>
                    <a:pt x="1703" y="4299"/>
                    <a:pt x="1703" y="4108"/>
                  </a:cubicBezTo>
                  <a:close/>
                  <a:moveTo>
                    <a:pt x="5513" y="310"/>
                  </a:moveTo>
                  <a:cubicBezTo>
                    <a:pt x="5703" y="310"/>
                    <a:pt x="5870" y="477"/>
                    <a:pt x="5870" y="667"/>
                  </a:cubicBezTo>
                  <a:lnTo>
                    <a:pt x="5870" y="3418"/>
                  </a:lnTo>
                  <a:cubicBezTo>
                    <a:pt x="5870" y="3608"/>
                    <a:pt x="5703" y="3775"/>
                    <a:pt x="5513" y="3775"/>
                  </a:cubicBezTo>
                  <a:lnTo>
                    <a:pt x="4132" y="3775"/>
                  </a:lnTo>
                  <a:cubicBezTo>
                    <a:pt x="4096" y="3775"/>
                    <a:pt x="4048" y="3787"/>
                    <a:pt x="4036" y="3811"/>
                  </a:cubicBezTo>
                  <a:lnTo>
                    <a:pt x="2500" y="4918"/>
                  </a:lnTo>
                  <a:lnTo>
                    <a:pt x="2739" y="3966"/>
                  </a:lnTo>
                  <a:cubicBezTo>
                    <a:pt x="2762" y="3930"/>
                    <a:pt x="2739" y="3870"/>
                    <a:pt x="2715" y="3835"/>
                  </a:cubicBezTo>
                  <a:cubicBezTo>
                    <a:pt x="2679" y="3787"/>
                    <a:pt x="2643" y="3775"/>
                    <a:pt x="2584" y="3775"/>
                  </a:cubicBezTo>
                  <a:lnTo>
                    <a:pt x="691" y="3775"/>
                  </a:lnTo>
                  <a:cubicBezTo>
                    <a:pt x="500" y="3775"/>
                    <a:pt x="333" y="3608"/>
                    <a:pt x="333" y="3418"/>
                  </a:cubicBezTo>
                  <a:lnTo>
                    <a:pt x="333" y="667"/>
                  </a:lnTo>
                  <a:cubicBezTo>
                    <a:pt x="333" y="477"/>
                    <a:pt x="500" y="310"/>
                    <a:pt x="691" y="310"/>
                  </a:cubicBezTo>
                  <a:close/>
                  <a:moveTo>
                    <a:pt x="6215" y="989"/>
                  </a:moveTo>
                  <a:cubicBezTo>
                    <a:pt x="6406" y="989"/>
                    <a:pt x="6572" y="1156"/>
                    <a:pt x="6572" y="1346"/>
                  </a:cubicBezTo>
                  <a:lnTo>
                    <a:pt x="6572" y="4108"/>
                  </a:lnTo>
                  <a:lnTo>
                    <a:pt x="6549" y="4108"/>
                  </a:lnTo>
                  <a:cubicBezTo>
                    <a:pt x="6549" y="4299"/>
                    <a:pt x="6394" y="4466"/>
                    <a:pt x="6191" y="4466"/>
                  </a:cubicBezTo>
                  <a:lnTo>
                    <a:pt x="4810" y="4466"/>
                  </a:lnTo>
                  <a:cubicBezTo>
                    <a:pt x="4763" y="4466"/>
                    <a:pt x="4727" y="4477"/>
                    <a:pt x="4691" y="4513"/>
                  </a:cubicBezTo>
                  <a:cubicBezTo>
                    <a:pt x="4667" y="4549"/>
                    <a:pt x="4644" y="4608"/>
                    <a:pt x="4667" y="4656"/>
                  </a:cubicBezTo>
                  <a:lnTo>
                    <a:pt x="4763" y="5323"/>
                  </a:lnTo>
                  <a:lnTo>
                    <a:pt x="3596" y="4537"/>
                  </a:lnTo>
                  <a:lnTo>
                    <a:pt x="4191" y="4096"/>
                  </a:lnTo>
                  <a:lnTo>
                    <a:pt x="5513" y="4096"/>
                  </a:lnTo>
                  <a:cubicBezTo>
                    <a:pt x="5882" y="4096"/>
                    <a:pt x="6191" y="3799"/>
                    <a:pt x="6191" y="3418"/>
                  </a:cubicBezTo>
                  <a:lnTo>
                    <a:pt x="6191" y="989"/>
                  </a:lnTo>
                  <a:close/>
                  <a:moveTo>
                    <a:pt x="691" y="1"/>
                  </a:moveTo>
                  <a:cubicBezTo>
                    <a:pt x="322" y="1"/>
                    <a:pt x="0" y="298"/>
                    <a:pt x="0" y="679"/>
                  </a:cubicBezTo>
                  <a:lnTo>
                    <a:pt x="0" y="3430"/>
                  </a:lnTo>
                  <a:cubicBezTo>
                    <a:pt x="0" y="3811"/>
                    <a:pt x="298" y="4120"/>
                    <a:pt x="691" y="4120"/>
                  </a:cubicBezTo>
                  <a:lnTo>
                    <a:pt x="1393" y="4120"/>
                  </a:lnTo>
                  <a:lnTo>
                    <a:pt x="1393" y="4132"/>
                  </a:lnTo>
                  <a:cubicBezTo>
                    <a:pt x="1393" y="4501"/>
                    <a:pt x="1691" y="4823"/>
                    <a:pt x="2072" y="4823"/>
                  </a:cubicBezTo>
                  <a:lnTo>
                    <a:pt x="2203" y="4823"/>
                  </a:lnTo>
                  <a:lnTo>
                    <a:pt x="2143" y="5073"/>
                  </a:lnTo>
                  <a:cubicBezTo>
                    <a:pt x="2119" y="5180"/>
                    <a:pt x="2167" y="5275"/>
                    <a:pt x="2250" y="5335"/>
                  </a:cubicBezTo>
                  <a:cubicBezTo>
                    <a:pt x="2298" y="5370"/>
                    <a:pt x="2346" y="5382"/>
                    <a:pt x="2381" y="5382"/>
                  </a:cubicBezTo>
                  <a:cubicBezTo>
                    <a:pt x="2429" y="5382"/>
                    <a:pt x="2489" y="5370"/>
                    <a:pt x="2536" y="5335"/>
                  </a:cubicBezTo>
                  <a:lnTo>
                    <a:pt x="3251" y="4823"/>
                  </a:lnTo>
                  <a:lnTo>
                    <a:pt x="3417" y="4823"/>
                  </a:lnTo>
                  <a:lnTo>
                    <a:pt x="4751" y="5716"/>
                  </a:lnTo>
                  <a:cubicBezTo>
                    <a:pt x="4798" y="5740"/>
                    <a:pt x="4846" y="5751"/>
                    <a:pt x="4882" y="5751"/>
                  </a:cubicBezTo>
                  <a:cubicBezTo>
                    <a:pt x="4929" y="5751"/>
                    <a:pt x="4977" y="5740"/>
                    <a:pt x="5025" y="5716"/>
                  </a:cubicBezTo>
                  <a:cubicBezTo>
                    <a:pt x="5108" y="5656"/>
                    <a:pt x="5144" y="5561"/>
                    <a:pt x="5120" y="5454"/>
                  </a:cubicBezTo>
                  <a:lnTo>
                    <a:pt x="5025" y="4799"/>
                  </a:lnTo>
                  <a:lnTo>
                    <a:pt x="6215" y="4799"/>
                  </a:lnTo>
                  <a:cubicBezTo>
                    <a:pt x="6584" y="4799"/>
                    <a:pt x="6894" y="4501"/>
                    <a:pt x="6894" y="4120"/>
                  </a:cubicBezTo>
                  <a:lnTo>
                    <a:pt x="6894" y="1370"/>
                  </a:lnTo>
                  <a:cubicBezTo>
                    <a:pt x="6870" y="977"/>
                    <a:pt x="6572" y="679"/>
                    <a:pt x="6191" y="679"/>
                  </a:cubicBezTo>
                  <a:cubicBezTo>
                    <a:pt x="6179" y="298"/>
                    <a:pt x="5882" y="1"/>
                    <a:pt x="55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33"/>
            <p:cNvSpPr/>
            <p:nvPr/>
          </p:nvSpPr>
          <p:spPr>
            <a:xfrm>
              <a:off x="3187822" y="2009177"/>
              <a:ext cx="26926" cy="10280"/>
            </a:xfrm>
            <a:custGeom>
              <a:avLst/>
              <a:gdLst/>
              <a:ahLst/>
              <a:cxnLst/>
              <a:rect l="l" t="t" r="r" b="b"/>
              <a:pathLst>
                <a:path w="846" h="323" extrusionOk="0">
                  <a:moveTo>
                    <a:pt x="155" y="1"/>
                  </a:moveTo>
                  <a:cubicBezTo>
                    <a:pt x="72" y="1"/>
                    <a:pt x="1" y="72"/>
                    <a:pt x="1" y="167"/>
                  </a:cubicBezTo>
                  <a:cubicBezTo>
                    <a:pt x="1" y="251"/>
                    <a:pt x="72" y="322"/>
                    <a:pt x="155" y="322"/>
                  </a:cubicBezTo>
                  <a:lnTo>
                    <a:pt x="679" y="322"/>
                  </a:lnTo>
                  <a:cubicBezTo>
                    <a:pt x="774" y="322"/>
                    <a:pt x="846" y="251"/>
                    <a:pt x="846" y="167"/>
                  </a:cubicBezTo>
                  <a:cubicBezTo>
                    <a:pt x="846" y="72"/>
                    <a:pt x="774" y="1"/>
                    <a:pt x="6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33"/>
            <p:cNvSpPr/>
            <p:nvPr/>
          </p:nvSpPr>
          <p:spPr>
            <a:xfrm>
              <a:off x="3226110" y="2009177"/>
              <a:ext cx="81478" cy="10280"/>
            </a:xfrm>
            <a:custGeom>
              <a:avLst/>
              <a:gdLst/>
              <a:ahLst/>
              <a:cxnLst/>
              <a:rect l="l" t="t" r="r" b="b"/>
              <a:pathLst>
                <a:path w="2560" h="323" extrusionOk="0">
                  <a:moveTo>
                    <a:pt x="167" y="1"/>
                  </a:moveTo>
                  <a:cubicBezTo>
                    <a:pt x="72" y="1"/>
                    <a:pt x="0" y="72"/>
                    <a:pt x="0" y="167"/>
                  </a:cubicBezTo>
                  <a:cubicBezTo>
                    <a:pt x="0" y="251"/>
                    <a:pt x="72" y="322"/>
                    <a:pt x="167" y="322"/>
                  </a:cubicBezTo>
                  <a:lnTo>
                    <a:pt x="2393" y="322"/>
                  </a:lnTo>
                  <a:cubicBezTo>
                    <a:pt x="2488" y="322"/>
                    <a:pt x="2560" y="251"/>
                    <a:pt x="2560" y="167"/>
                  </a:cubicBezTo>
                  <a:cubicBezTo>
                    <a:pt x="2560" y="72"/>
                    <a:pt x="2488" y="1"/>
                    <a:pt x="23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33"/>
            <p:cNvSpPr/>
            <p:nvPr/>
          </p:nvSpPr>
          <p:spPr>
            <a:xfrm>
              <a:off x="3187822" y="2036453"/>
              <a:ext cx="119767" cy="10662"/>
            </a:xfrm>
            <a:custGeom>
              <a:avLst/>
              <a:gdLst/>
              <a:ahLst/>
              <a:cxnLst/>
              <a:rect l="l" t="t" r="r" b="b"/>
              <a:pathLst>
                <a:path w="3763" h="335" extrusionOk="0">
                  <a:moveTo>
                    <a:pt x="155" y="1"/>
                  </a:moveTo>
                  <a:cubicBezTo>
                    <a:pt x="72" y="1"/>
                    <a:pt x="1" y="84"/>
                    <a:pt x="1" y="168"/>
                  </a:cubicBezTo>
                  <a:cubicBezTo>
                    <a:pt x="1" y="263"/>
                    <a:pt x="72" y="334"/>
                    <a:pt x="155" y="334"/>
                  </a:cubicBezTo>
                  <a:lnTo>
                    <a:pt x="3596" y="334"/>
                  </a:lnTo>
                  <a:cubicBezTo>
                    <a:pt x="3691" y="334"/>
                    <a:pt x="3763" y="263"/>
                    <a:pt x="3763" y="168"/>
                  </a:cubicBezTo>
                  <a:cubicBezTo>
                    <a:pt x="3763" y="84"/>
                    <a:pt x="3691" y="1"/>
                    <a:pt x="35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33"/>
            <p:cNvSpPr/>
            <p:nvPr/>
          </p:nvSpPr>
          <p:spPr>
            <a:xfrm>
              <a:off x="3187822" y="2064143"/>
              <a:ext cx="81510" cy="10248"/>
            </a:xfrm>
            <a:custGeom>
              <a:avLst/>
              <a:gdLst/>
              <a:ahLst/>
              <a:cxnLst/>
              <a:rect l="l" t="t" r="r" b="b"/>
              <a:pathLst>
                <a:path w="2561" h="322" extrusionOk="0">
                  <a:moveTo>
                    <a:pt x="155" y="0"/>
                  </a:moveTo>
                  <a:cubicBezTo>
                    <a:pt x="72" y="0"/>
                    <a:pt x="1" y="72"/>
                    <a:pt x="1" y="167"/>
                  </a:cubicBezTo>
                  <a:cubicBezTo>
                    <a:pt x="1" y="250"/>
                    <a:pt x="72" y="322"/>
                    <a:pt x="155" y="322"/>
                  </a:cubicBezTo>
                  <a:lnTo>
                    <a:pt x="2394" y="322"/>
                  </a:lnTo>
                  <a:cubicBezTo>
                    <a:pt x="2477" y="322"/>
                    <a:pt x="2560" y="250"/>
                    <a:pt x="2560" y="167"/>
                  </a:cubicBezTo>
                  <a:cubicBezTo>
                    <a:pt x="2560" y="72"/>
                    <a:pt x="2477" y="0"/>
                    <a:pt x="23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33"/>
            <p:cNvSpPr/>
            <p:nvPr/>
          </p:nvSpPr>
          <p:spPr>
            <a:xfrm>
              <a:off x="3280663" y="2064143"/>
              <a:ext cx="26926" cy="10248"/>
            </a:xfrm>
            <a:custGeom>
              <a:avLst/>
              <a:gdLst/>
              <a:ahLst/>
              <a:cxnLst/>
              <a:rect l="l" t="t" r="r" b="b"/>
              <a:pathLst>
                <a:path w="846" h="322" extrusionOk="0">
                  <a:moveTo>
                    <a:pt x="155" y="0"/>
                  </a:moveTo>
                  <a:cubicBezTo>
                    <a:pt x="72" y="0"/>
                    <a:pt x="1" y="72"/>
                    <a:pt x="1" y="167"/>
                  </a:cubicBezTo>
                  <a:cubicBezTo>
                    <a:pt x="1" y="250"/>
                    <a:pt x="72" y="322"/>
                    <a:pt x="155" y="322"/>
                  </a:cubicBezTo>
                  <a:lnTo>
                    <a:pt x="679" y="322"/>
                  </a:lnTo>
                  <a:cubicBezTo>
                    <a:pt x="774" y="322"/>
                    <a:pt x="846" y="250"/>
                    <a:pt x="846" y="167"/>
                  </a:cubicBezTo>
                  <a:cubicBezTo>
                    <a:pt x="846" y="72"/>
                    <a:pt x="774" y="0"/>
                    <a:pt x="6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326" name="Google Shape;326;p33"/>
          <p:cNvCxnSpPr/>
          <p:nvPr/>
        </p:nvCxnSpPr>
        <p:spPr>
          <a:xfrm>
            <a:off x="3254077" y="2153600"/>
            <a:ext cx="851100" cy="333000"/>
          </a:xfrm>
          <a:prstGeom prst="bentConnector3">
            <a:avLst>
              <a:gd name="adj1" fmla="val 50000"/>
            </a:avLst>
          </a:prstGeom>
          <a:noFill/>
          <a:ln w="19050" cap="flat" cmpd="sng">
            <a:solidFill>
              <a:schemeClr val="dk1"/>
            </a:solidFill>
            <a:prstDash val="dot"/>
            <a:round/>
            <a:headEnd type="none" w="med" len="med"/>
            <a:tailEnd type="none" w="med" len="med"/>
          </a:ln>
        </p:spPr>
      </p:cxnSp>
      <p:cxnSp>
        <p:nvCxnSpPr>
          <p:cNvPr id="327" name="Google Shape;327;p33"/>
          <p:cNvCxnSpPr/>
          <p:nvPr/>
        </p:nvCxnSpPr>
        <p:spPr>
          <a:xfrm flipH="1">
            <a:off x="3254077" y="3217650"/>
            <a:ext cx="851100" cy="333000"/>
          </a:xfrm>
          <a:prstGeom prst="bentConnector3">
            <a:avLst>
              <a:gd name="adj1" fmla="val 50000"/>
            </a:avLst>
          </a:prstGeom>
          <a:noFill/>
          <a:ln w="19050" cap="flat" cmpd="sng">
            <a:solidFill>
              <a:schemeClr val="dk1"/>
            </a:solidFill>
            <a:prstDash val="dot"/>
            <a:round/>
            <a:headEnd type="none" w="med" len="med"/>
            <a:tailEnd type="none" w="med" len="med"/>
          </a:ln>
        </p:spPr>
      </p:cxnSp>
      <p:cxnSp>
        <p:nvCxnSpPr>
          <p:cNvPr id="328" name="Google Shape;328;p33"/>
          <p:cNvCxnSpPr/>
          <p:nvPr/>
        </p:nvCxnSpPr>
        <p:spPr>
          <a:xfrm flipH="1">
            <a:off x="4985827" y="2153600"/>
            <a:ext cx="851100" cy="333000"/>
          </a:xfrm>
          <a:prstGeom prst="bentConnector3">
            <a:avLst>
              <a:gd name="adj1" fmla="val 50000"/>
            </a:avLst>
          </a:prstGeom>
          <a:noFill/>
          <a:ln w="19050" cap="flat" cmpd="sng">
            <a:solidFill>
              <a:schemeClr val="dk1"/>
            </a:solidFill>
            <a:prstDash val="dot"/>
            <a:round/>
            <a:headEnd type="none" w="med" len="med"/>
            <a:tailEnd type="none" w="med" len="med"/>
          </a:ln>
        </p:spPr>
      </p:cxnSp>
      <p:cxnSp>
        <p:nvCxnSpPr>
          <p:cNvPr id="329" name="Google Shape;329;p33"/>
          <p:cNvCxnSpPr/>
          <p:nvPr/>
        </p:nvCxnSpPr>
        <p:spPr>
          <a:xfrm>
            <a:off x="4985827" y="3217650"/>
            <a:ext cx="851100" cy="333000"/>
          </a:xfrm>
          <a:prstGeom prst="bentConnector3">
            <a:avLst>
              <a:gd name="adj1" fmla="val 50000"/>
            </a:avLst>
          </a:prstGeom>
          <a:noFill/>
          <a:ln w="19050" cap="flat" cmpd="sng">
            <a:solidFill>
              <a:schemeClr val="dk1"/>
            </a:solidFill>
            <a:prstDash val="dot"/>
            <a:round/>
            <a:headEnd type="none" w="med" len="med"/>
            <a:tailEnd type="none" w="med" len="med"/>
          </a:ln>
        </p:spPr>
      </p:cxnSp>
      <p:grpSp>
        <p:nvGrpSpPr>
          <p:cNvPr id="330" name="Google Shape;330;p33"/>
          <p:cNvGrpSpPr/>
          <p:nvPr/>
        </p:nvGrpSpPr>
        <p:grpSpPr>
          <a:xfrm>
            <a:off x="3985846" y="2264617"/>
            <a:ext cx="1187909" cy="1177414"/>
            <a:chOff x="1164350" y="238175"/>
            <a:chExt cx="5277250" cy="5230625"/>
          </a:xfrm>
        </p:grpSpPr>
        <p:sp>
          <p:nvSpPr>
            <p:cNvPr id="331" name="Google Shape;331;p33"/>
            <p:cNvSpPr/>
            <p:nvPr/>
          </p:nvSpPr>
          <p:spPr>
            <a:xfrm>
              <a:off x="2208000" y="2983750"/>
              <a:ext cx="4135625" cy="2485050"/>
            </a:xfrm>
            <a:custGeom>
              <a:avLst/>
              <a:gdLst/>
              <a:ahLst/>
              <a:cxnLst/>
              <a:rect l="l" t="t" r="r" b="b"/>
              <a:pathLst>
                <a:path w="165425" h="99402" extrusionOk="0">
                  <a:moveTo>
                    <a:pt x="97910" y="67303"/>
                  </a:moveTo>
                  <a:lnTo>
                    <a:pt x="97910" y="67303"/>
                  </a:lnTo>
                  <a:cubicBezTo>
                    <a:pt x="97608" y="67756"/>
                    <a:pt x="97432" y="67997"/>
                    <a:pt x="97079" y="68266"/>
                  </a:cubicBezTo>
                  <a:cubicBezTo>
                    <a:pt x="96714" y="68528"/>
                    <a:pt x="96145" y="68864"/>
                    <a:pt x="95080" y="69623"/>
                  </a:cubicBezTo>
                  <a:cubicBezTo>
                    <a:pt x="95605" y="69141"/>
                    <a:pt x="96101" y="68689"/>
                    <a:pt x="96597" y="68324"/>
                  </a:cubicBezTo>
                  <a:cubicBezTo>
                    <a:pt x="97061" y="67983"/>
                    <a:pt x="97487" y="67654"/>
                    <a:pt x="97910" y="67303"/>
                  </a:cubicBezTo>
                  <a:close/>
                  <a:moveTo>
                    <a:pt x="165345" y="0"/>
                  </a:moveTo>
                  <a:cubicBezTo>
                    <a:pt x="165280" y="0"/>
                    <a:pt x="165165" y="55"/>
                    <a:pt x="165047" y="152"/>
                  </a:cubicBezTo>
                  <a:cubicBezTo>
                    <a:pt x="164346" y="692"/>
                    <a:pt x="163617" y="1188"/>
                    <a:pt x="162858" y="1655"/>
                  </a:cubicBezTo>
                  <a:cubicBezTo>
                    <a:pt x="162420" y="2049"/>
                    <a:pt x="161968" y="2443"/>
                    <a:pt x="161515" y="2895"/>
                  </a:cubicBezTo>
                  <a:cubicBezTo>
                    <a:pt x="161078" y="3362"/>
                    <a:pt x="160669" y="3844"/>
                    <a:pt x="160304" y="4296"/>
                  </a:cubicBezTo>
                  <a:cubicBezTo>
                    <a:pt x="159954" y="4748"/>
                    <a:pt x="159575" y="5171"/>
                    <a:pt x="159181" y="5580"/>
                  </a:cubicBezTo>
                  <a:cubicBezTo>
                    <a:pt x="158991" y="5755"/>
                    <a:pt x="158787" y="5930"/>
                    <a:pt x="158568" y="6091"/>
                  </a:cubicBezTo>
                  <a:cubicBezTo>
                    <a:pt x="158466" y="6164"/>
                    <a:pt x="158364" y="6251"/>
                    <a:pt x="158247" y="6310"/>
                  </a:cubicBezTo>
                  <a:lnTo>
                    <a:pt x="157868" y="6543"/>
                  </a:lnTo>
                  <a:cubicBezTo>
                    <a:pt x="156715" y="7273"/>
                    <a:pt x="155927" y="8309"/>
                    <a:pt x="155168" y="9184"/>
                  </a:cubicBezTo>
                  <a:cubicBezTo>
                    <a:pt x="154818" y="9622"/>
                    <a:pt x="154424" y="10016"/>
                    <a:pt x="154015" y="10395"/>
                  </a:cubicBezTo>
                  <a:cubicBezTo>
                    <a:pt x="153563" y="10789"/>
                    <a:pt x="153111" y="11198"/>
                    <a:pt x="152658" y="11606"/>
                  </a:cubicBezTo>
                  <a:cubicBezTo>
                    <a:pt x="151622" y="12599"/>
                    <a:pt x="150630" y="13620"/>
                    <a:pt x="149652" y="14641"/>
                  </a:cubicBezTo>
                  <a:cubicBezTo>
                    <a:pt x="149156" y="15167"/>
                    <a:pt x="148689" y="15648"/>
                    <a:pt x="148193" y="16203"/>
                  </a:cubicBezTo>
                  <a:cubicBezTo>
                    <a:pt x="147697" y="16743"/>
                    <a:pt x="147259" y="17297"/>
                    <a:pt x="146822" y="17837"/>
                  </a:cubicBezTo>
                  <a:cubicBezTo>
                    <a:pt x="146384" y="18391"/>
                    <a:pt x="145946" y="18917"/>
                    <a:pt x="145494" y="19398"/>
                  </a:cubicBezTo>
                  <a:cubicBezTo>
                    <a:pt x="145027" y="19880"/>
                    <a:pt x="144531" y="20361"/>
                    <a:pt x="144035" y="20843"/>
                  </a:cubicBezTo>
                  <a:cubicBezTo>
                    <a:pt x="143524" y="21339"/>
                    <a:pt x="143013" y="21835"/>
                    <a:pt x="142532" y="22375"/>
                  </a:cubicBezTo>
                  <a:cubicBezTo>
                    <a:pt x="142284" y="22652"/>
                    <a:pt x="142050" y="22959"/>
                    <a:pt x="141831" y="23207"/>
                  </a:cubicBezTo>
                  <a:cubicBezTo>
                    <a:pt x="141627" y="23440"/>
                    <a:pt x="141408" y="23688"/>
                    <a:pt x="141189" y="23936"/>
                  </a:cubicBezTo>
                  <a:cubicBezTo>
                    <a:pt x="140314" y="24855"/>
                    <a:pt x="139380" y="25673"/>
                    <a:pt x="138402" y="26577"/>
                  </a:cubicBezTo>
                  <a:cubicBezTo>
                    <a:pt x="137877" y="27059"/>
                    <a:pt x="137381" y="27599"/>
                    <a:pt x="136943" y="28168"/>
                  </a:cubicBezTo>
                  <a:cubicBezTo>
                    <a:pt x="136505" y="28766"/>
                    <a:pt x="136097" y="29364"/>
                    <a:pt x="135717" y="29992"/>
                  </a:cubicBezTo>
                  <a:cubicBezTo>
                    <a:pt x="135542" y="30298"/>
                    <a:pt x="135294" y="30648"/>
                    <a:pt x="135061" y="30969"/>
                  </a:cubicBezTo>
                  <a:cubicBezTo>
                    <a:pt x="134900" y="31144"/>
                    <a:pt x="134725" y="31290"/>
                    <a:pt x="134521" y="31407"/>
                  </a:cubicBezTo>
                  <a:cubicBezTo>
                    <a:pt x="134054" y="31699"/>
                    <a:pt x="133368" y="32005"/>
                    <a:pt x="132609" y="32647"/>
                  </a:cubicBezTo>
                  <a:cubicBezTo>
                    <a:pt x="132507" y="32720"/>
                    <a:pt x="132420" y="32823"/>
                    <a:pt x="132318" y="32910"/>
                  </a:cubicBezTo>
                  <a:lnTo>
                    <a:pt x="132128" y="33085"/>
                  </a:lnTo>
                  <a:cubicBezTo>
                    <a:pt x="132011" y="33187"/>
                    <a:pt x="131880" y="33304"/>
                    <a:pt x="131749" y="33406"/>
                  </a:cubicBezTo>
                  <a:cubicBezTo>
                    <a:pt x="131486" y="33625"/>
                    <a:pt x="131194" y="33844"/>
                    <a:pt x="130873" y="34092"/>
                  </a:cubicBezTo>
                  <a:cubicBezTo>
                    <a:pt x="130158" y="34603"/>
                    <a:pt x="129458" y="35157"/>
                    <a:pt x="128801" y="35755"/>
                  </a:cubicBezTo>
                  <a:cubicBezTo>
                    <a:pt x="128626" y="35945"/>
                    <a:pt x="128436" y="36106"/>
                    <a:pt x="128261" y="36310"/>
                  </a:cubicBezTo>
                  <a:cubicBezTo>
                    <a:pt x="128174" y="36397"/>
                    <a:pt x="128071" y="36500"/>
                    <a:pt x="127999" y="36602"/>
                  </a:cubicBezTo>
                  <a:lnTo>
                    <a:pt x="127867" y="36762"/>
                  </a:lnTo>
                  <a:lnTo>
                    <a:pt x="127809" y="36821"/>
                  </a:lnTo>
                  <a:cubicBezTo>
                    <a:pt x="127561" y="37054"/>
                    <a:pt x="127298" y="37258"/>
                    <a:pt x="127035" y="37463"/>
                  </a:cubicBezTo>
                  <a:lnTo>
                    <a:pt x="126875" y="37652"/>
                  </a:lnTo>
                  <a:lnTo>
                    <a:pt x="126758" y="37798"/>
                  </a:lnTo>
                  <a:lnTo>
                    <a:pt x="126496" y="38119"/>
                  </a:lnTo>
                  <a:cubicBezTo>
                    <a:pt x="126306" y="38338"/>
                    <a:pt x="126116" y="38557"/>
                    <a:pt x="125912" y="38790"/>
                  </a:cubicBezTo>
                  <a:cubicBezTo>
                    <a:pt x="125503" y="39228"/>
                    <a:pt x="125051" y="39695"/>
                    <a:pt x="124599" y="40162"/>
                  </a:cubicBezTo>
                  <a:cubicBezTo>
                    <a:pt x="123665" y="41096"/>
                    <a:pt x="122702" y="42001"/>
                    <a:pt x="121914" y="42745"/>
                  </a:cubicBezTo>
                  <a:lnTo>
                    <a:pt x="122293" y="43183"/>
                  </a:lnTo>
                  <a:cubicBezTo>
                    <a:pt x="123986" y="41855"/>
                    <a:pt x="125591" y="40323"/>
                    <a:pt x="127386" y="38805"/>
                  </a:cubicBezTo>
                  <a:lnTo>
                    <a:pt x="127386" y="38805"/>
                  </a:lnTo>
                  <a:cubicBezTo>
                    <a:pt x="126160" y="40075"/>
                    <a:pt x="124453" y="42001"/>
                    <a:pt x="122497" y="43752"/>
                  </a:cubicBezTo>
                  <a:cubicBezTo>
                    <a:pt x="120528" y="45546"/>
                    <a:pt x="118587" y="47429"/>
                    <a:pt x="117055" y="48713"/>
                  </a:cubicBezTo>
                  <a:cubicBezTo>
                    <a:pt x="116150" y="49486"/>
                    <a:pt x="115362" y="50332"/>
                    <a:pt x="114560" y="51150"/>
                  </a:cubicBezTo>
                  <a:cubicBezTo>
                    <a:pt x="114166" y="51558"/>
                    <a:pt x="113728" y="51938"/>
                    <a:pt x="113305" y="52331"/>
                  </a:cubicBezTo>
                  <a:lnTo>
                    <a:pt x="112035" y="53484"/>
                  </a:lnTo>
                  <a:lnTo>
                    <a:pt x="111714" y="53776"/>
                  </a:lnTo>
                  <a:cubicBezTo>
                    <a:pt x="111598" y="53893"/>
                    <a:pt x="111481" y="54010"/>
                    <a:pt x="111379" y="54126"/>
                  </a:cubicBezTo>
                  <a:cubicBezTo>
                    <a:pt x="111189" y="54360"/>
                    <a:pt x="110999" y="54593"/>
                    <a:pt x="110839" y="54812"/>
                  </a:cubicBezTo>
                  <a:cubicBezTo>
                    <a:pt x="110751" y="54914"/>
                    <a:pt x="110664" y="55002"/>
                    <a:pt x="110562" y="55104"/>
                  </a:cubicBezTo>
                  <a:lnTo>
                    <a:pt x="110270" y="55410"/>
                  </a:lnTo>
                  <a:cubicBezTo>
                    <a:pt x="110080" y="55615"/>
                    <a:pt x="109876" y="55819"/>
                    <a:pt x="109671" y="56009"/>
                  </a:cubicBezTo>
                  <a:cubicBezTo>
                    <a:pt x="108854" y="56811"/>
                    <a:pt x="107979" y="57555"/>
                    <a:pt x="107118" y="58329"/>
                  </a:cubicBezTo>
                  <a:cubicBezTo>
                    <a:pt x="106315" y="59029"/>
                    <a:pt x="105513" y="59773"/>
                    <a:pt x="104769" y="60532"/>
                  </a:cubicBezTo>
                  <a:lnTo>
                    <a:pt x="102507" y="62794"/>
                  </a:lnTo>
                  <a:cubicBezTo>
                    <a:pt x="100975" y="64297"/>
                    <a:pt x="99530" y="65858"/>
                    <a:pt x="97940" y="67259"/>
                  </a:cubicBezTo>
                  <a:cubicBezTo>
                    <a:pt x="97932" y="67270"/>
                    <a:pt x="97925" y="67281"/>
                    <a:pt x="97917" y="67292"/>
                  </a:cubicBezTo>
                  <a:lnTo>
                    <a:pt x="97917" y="67292"/>
                  </a:lnTo>
                  <a:cubicBezTo>
                    <a:pt x="97605" y="67534"/>
                    <a:pt x="97271" y="67773"/>
                    <a:pt x="96962" y="67988"/>
                  </a:cubicBezTo>
                  <a:cubicBezTo>
                    <a:pt x="96612" y="68222"/>
                    <a:pt x="96233" y="68484"/>
                    <a:pt x="95882" y="68762"/>
                  </a:cubicBezTo>
                  <a:cubicBezTo>
                    <a:pt x="95197" y="69316"/>
                    <a:pt x="94525" y="69900"/>
                    <a:pt x="93883" y="70469"/>
                  </a:cubicBezTo>
                  <a:cubicBezTo>
                    <a:pt x="93460" y="70892"/>
                    <a:pt x="93066" y="71315"/>
                    <a:pt x="92614" y="71724"/>
                  </a:cubicBezTo>
                  <a:cubicBezTo>
                    <a:pt x="92711" y="71689"/>
                    <a:pt x="92793" y="71669"/>
                    <a:pt x="92849" y="71669"/>
                  </a:cubicBezTo>
                  <a:cubicBezTo>
                    <a:pt x="93055" y="71669"/>
                    <a:pt x="92933" y="71939"/>
                    <a:pt x="92074" y="72774"/>
                  </a:cubicBezTo>
                  <a:cubicBezTo>
                    <a:pt x="90805" y="74000"/>
                    <a:pt x="89477" y="75328"/>
                    <a:pt x="88163" y="76481"/>
                  </a:cubicBezTo>
                  <a:cubicBezTo>
                    <a:pt x="87171" y="77371"/>
                    <a:pt x="86135" y="78217"/>
                    <a:pt x="85245" y="79209"/>
                  </a:cubicBezTo>
                  <a:cubicBezTo>
                    <a:pt x="84807" y="79705"/>
                    <a:pt x="84340" y="80158"/>
                    <a:pt x="83830" y="80581"/>
                  </a:cubicBezTo>
                  <a:cubicBezTo>
                    <a:pt x="83290" y="80960"/>
                    <a:pt x="82765" y="81354"/>
                    <a:pt x="82254" y="81777"/>
                  </a:cubicBezTo>
                  <a:cubicBezTo>
                    <a:pt x="81758" y="82200"/>
                    <a:pt x="81276" y="82653"/>
                    <a:pt x="80795" y="83105"/>
                  </a:cubicBezTo>
                  <a:cubicBezTo>
                    <a:pt x="80342" y="83572"/>
                    <a:pt x="79846" y="84024"/>
                    <a:pt x="79336" y="84448"/>
                  </a:cubicBezTo>
                  <a:cubicBezTo>
                    <a:pt x="78329" y="85279"/>
                    <a:pt x="77249" y="86053"/>
                    <a:pt x="76359" y="87016"/>
                  </a:cubicBezTo>
                  <a:lnTo>
                    <a:pt x="73382" y="90036"/>
                  </a:lnTo>
                  <a:lnTo>
                    <a:pt x="71879" y="91539"/>
                  </a:lnTo>
                  <a:lnTo>
                    <a:pt x="71135" y="92298"/>
                  </a:lnTo>
                  <a:lnTo>
                    <a:pt x="70362" y="93027"/>
                  </a:lnTo>
                  <a:cubicBezTo>
                    <a:pt x="69311" y="93976"/>
                    <a:pt x="68217" y="94895"/>
                    <a:pt x="67181" y="95844"/>
                  </a:cubicBezTo>
                  <a:cubicBezTo>
                    <a:pt x="66655" y="96325"/>
                    <a:pt x="66159" y="96821"/>
                    <a:pt x="65649" y="97317"/>
                  </a:cubicBezTo>
                  <a:cubicBezTo>
                    <a:pt x="65386" y="97580"/>
                    <a:pt x="65050" y="97755"/>
                    <a:pt x="64700" y="97843"/>
                  </a:cubicBezTo>
                  <a:cubicBezTo>
                    <a:pt x="64593" y="97869"/>
                    <a:pt x="64484" y="97882"/>
                    <a:pt x="64374" y="97882"/>
                  </a:cubicBezTo>
                  <a:cubicBezTo>
                    <a:pt x="64124" y="97882"/>
                    <a:pt x="63873" y="97814"/>
                    <a:pt x="63650" y="97682"/>
                  </a:cubicBezTo>
                  <a:cubicBezTo>
                    <a:pt x="63372" y="97522"/>
                    <a:pt x="63110" y="97317"/>
                    <a:pt x="62876" y="97084"/>
                  </a:cubicBezTo>
                  <a:lnTo>
                    <a:pt x="62176" y="96427"/>
                  </a:lnTo>
                  <a:lnTo>
                    <a:pt x="60790" y="95114"/>
                  </a:lnTo>
                  <a:lnTo>
                    <a:pt x="57988" y="92473"/>
                  </a:lnTo>
                  <a:cubicBezTo>
                    <a:pt x="56135" y="90707"/>
                    <a:pt x="54253" y="88971"/>
                    <a:pt x="52487" y="87132"/>
                  </a:cubicBezTo>
                  <a:cubicBezTo>
                    <a:pt x="51349" y="85921"/>
                    <a:pt x="50123" y="84812"/>
                    <a:pt x="48883" y="83733"/>
                  </a:cubicBezTo>
                  <a:cubicBezTo>
                    <a:pt x="47540" y="82609"/>
                    <a:pt x="46183" y="81515"/>
                    <a:pt x="44885" y="80377"/>
                  </a:cubicBezTo>
                  <a:cubicBezTo>
                    <a:pt x="44228" y="79807"/>
                    <a:pt x="43601" y="79224"/>
                    <a:pt x="42959" y="78626"/>
                  </a:cubicBezTo>
                  <a:lnTo>
                    <a:pt x="41018" y="76875"/>
                  </a:lnTo>
                  <a:cubicBezTo>
                    <a:pt x="40026" y="75984"/>
                    <a:pt x="39034" y="75109"/>
                    <a:pt x="38070" y="74190"/>
                  </a:cubicBezTo>
                  <a:cubicBezTo>
                    <a:pt x="37122" y="73270"/>
                    <a:pt x="36188" y="72307"/>
                    <a:pt x="35240" y="71388"/>
                  </a:cubicBezTo>
                  <a:cubicBezTo>
                    <a:pt x="34379" y="70513"/>
                    <a:pt x="33051" y="69214"/>
                    <a:pt x="32803" y="68835"/>
                  </a:cubicBezTo>
                  <a:cubicBezTo>
                    <a:pt x="32394" y="68193"/>
                    <a:pt x="31723" y="67521"/>
                    <a:pt x="30964" y="66821"/>
                  </a:cubicBezTo>
                  <a:cubicBezTo>
                    <a:pt x="30206" y="66121"/>
                    <a:pt x="29359" y="65376"/>
                    <a:pt x="28528" y="64588"/>
                  </a:cubicBezTo>
                  <a:cubicBezTo>
                    <a:pt x="27608" y="63713"/>
                    <a:pt x="26660" y="62808"/>
                    <a:pt x="25711" y="61889"/>
                  </a:cubicBezTo>
                  <a:lnTo>
                    <a:pt x="24296" y="60503"/>
                  </a:lnTo>
                  <a:cubicBezTo>
                    <a:pt x="23800" y="60036"/>
                    <a:pt x="23304" y="59584"/>
                    <a:pt x="22808" y="59160"/>
                  </a:cubicBezTo>
                  <a:cubicBezTo>
                    <a:pt x="21830" y="58285"/>
                    <a:pt x="20882" y="57439"/>
                    <a:pt x="20064" y="56578"/>
                  </a:cubicBezTo>
                  <a:cubicBezTo>
                    <a:pt x="19656" y="56154"/>
                    <a:pt x="19276" y="55702"/>
                    <a:pt x="18912" y="55250"/>
                  </a:cubicBezTo>
                  <a:lnTo>
                    <a:pt x="18386" y="54535"/>
                  </a:lnTo>
                  <a:cubicBezTo>
                    <a:pt x="18197" y="54287"/>
                    <a:pt x="18007" y="54068"/>
                    <a:pt x="17803" y="53834"/>
                  </a:cubicBezTo>
                  <a:cubicBezTo>
                    <a:pt x="16927" y="52813"/>
                    <a:pt x="15979" y="51967"/>
                    <a:pt x="15162" y="51120"/>
                  </a:cubicBezTo>
                  <a:cubicBezTo>
                    <a:pt x="14315" y="50245"/>
                    <a:pt x="13454" y="49355"/>
                    <a:pt x="12579" y="48494"/>
                  </a:cubicBezTo>
                  <a:cubicBezTo>
                    <a:pt x="10857" y="46757"/>
                    <a:pt x="9092" y="45065"/>
                    <a:pt x="7268" y="43314"/>
                  </a:cubicBezTo>
                  <a:lnTo>
                    <a:pt x="7268" y="43314"/>
                  </a:lnTo>
                  <a:cubicBezTo>
                    <a:pt x="7545" y="43635"/>
                    <a:pt x="7895" y="44014"/>
                    <a:pt x="8085" y="44277"/>
                  </a:cubicBezTo>
                  <a:cubicBezTo>
                    <a:pt x="8508" y="44831"/>
                    <a:pt x="8858" y="45328"/>
                    <a:pt x="9223" y="45853"/>
                  </a:cubicBezTo>
                  <a:lnTo>
                    <a:pt x="6947" y="43825"/>
                  </a:lnTo>
                  <a:cubicBezTo>
                    <a:pt x="6363" y="43212"/>
                    <a:pt x="5779" y="42599"/>
                    <a:pt x="5152" y="42001"/>
                  </a:cubicBezTo>
                  <a:cubicBezTo>
                    <a:pt x="4539" y="41417"/>
                    <a:pt x="3912" y="40833"/>
                    <a:pt x="3284" y="40264"/>
                  </a:cubicBezTo>
                  <a:cubicBezTo>
                    <a:pt x="2248" y="39345"/>
                    <a:pt x="1270" y="38440"/>
                    <a:pt x="249" y="37492"/>
                  </a:cubicBezTo>
                  <a:lnTo>
                    <a:pt x="1" y="37769"/>
                  </a:lnTo>
                  <a:cubicBezTo>
                    <a:pt x="1752" y="39593"/>
                    <a:pt x="3386" y="41038"/>
                    <a:pt x="5166" y="42862"/>
                  </a:cubicBezTo>
                  <a:cubicBezTo>
                    <a:pt x="7997" y="45152"/>
                    <a:pt x="9879" y="47006"/>
                    <a:pt x="12200" y="50405"/>
                  </a:cubicBezTo>
                  <a:lnTo>
                    <a:pt x="14213" y="51602"/>
                  </a:lnTo>
                  <a:cubicBezTo>
                    <a:pt x="15351" y="52798"/>
                    <a:pt x="16606" y="53820"/>
                    <a:pt x="17598" y="55031"/>
                  </a:cubicBezTo>
                  <a:cubicBezTo>
                    <a:pt x="17847" y="55337"/>
                    <a:pt x="18080" y="55658"/>
                    <a:pt x="18328" y="55965"/>
                  </a:cubicBezTo>
                  <a:cubicBezTo>
                    <a:pt x="18576" y="56257"/>
                    <a:pt x="18824" y="56563"/>
                    <a:pt x="19087" y="56855"/>
                  </a:cubicBezTo>
                  <a:cubicBezTo>
                    <a:pt x="19612" y="57424"/>
                    <a:pt x="20152" y="57978"/>
                    <a:pt x="20721" y="58518"/>
                  </a:cubicBezTo>
                  <a:cubicBezTo>
                    <a:pt x="20517" y="58708"/>
                    <a:pt x="20429" y="58810"/>
                    <a:pt x="20692" y="59160"/>
                  </a:cubicBezTo>
                  <a:cubicBezTo>
                    <a:pt x="20955" y="59496"/>
                    <a:pt x="21582" y="60080"/>
                    <a:pt x="22749" y="61232"/>
                  </a:cubicBezTo>
                  <a:cubicBezTo>
                    <a:pt x="23639" y="62122"/>
                    <a:pt x="24296" y="63042"/>
                    <a:pt x="25084" y="63946"/>
                  </a:cubicBezTo>
                  <a:cubicBezTo>
                    <a:pt x="26674" y="65639"/>
                    <a:pt x="28338" y="67288"/>
                    <a:pt x="30103" y="68878"/>
                  </a:cubicBezTo>
                  <a:lnTo>
                    <a:pt x="31373" y="70046"/>
                  </a:lnTo>
                  <a:cubicBezTo>
                    <a:pt x="31796" y="70425"/>
                    <a:pt x="32205" y="70819"/>
                    <a:pt x="32628" y="71213"/>
                  </a:cubicBezTo>
                  <a:cubicBezTo>
                    <a:pt x="33445" y="72016"/>
                    <a:pt x="34277" y="72833"/>
                    <a:pt x="35094" y="73664"/>
                  </a:cubicBezTo>
                  <a:lnTo>
                    <a:pt x="36334" y="74919"/>
                  </a:lnTo>
                  <a:cubicBezTo>
                    <a:pt x="36772" y="75342"/>
                    <a:pt x="37195" y="75766"/>
                    <a:pt x="37633" y="76174"/>
                  </a:cubicBezTo>
                  <a:cubicBezTo>
                    <a:pt x="38508" y="76991"/>
                    <a:pt x="39398" y="77779"/>
                    <a:pt x="40288" y="78567"/>
                  </a:cubicBezTo>
                  <a:lnTo>
                    <a:pt x="42915" y="80931"/>
                  </a:lnTo>
                  <a:cubicBezTo>
                    <a:pt x="43820" y="81748"/>
                    <a:pt x="44753" y="82507"/>
                    <a:pt x="45673" y="83251"/>
                  </a:cubicBezTo>
                  <a:cubicBezTo>
                    <a:pt x="47686" y="84871"/>
                    <a:pt x="49525" y="86388"/>
                    <a:pt x="50707" y="87935"/>
                  </a:cubicBezTo>
                  <a:cubicBezTo>
                    <a:pt x="51320" y="88460"/>
                    <a:pt x="52064" y="89102"/>
                    <a:pt x="52720" y="89730"/>
                  </a:cubicBezTo>
                  <a:cubicBezTo>
                    <a:pt x="54398" y="91306"/>
                    <a:pt x="56018" y="92779"/>
                    <a:pt x="57682" y="94326"/>
                  </a:cubicBezTo>
                  <a:lnTo>
                    <a:pt x="60162" y="96617"/>
                  </a:lnTo>
                  <a:lnTo>
                    <a:pt x="61388" y="97770"/>
                  </a:lnTo>
                  <a:lnTo>
                    <a:pt x="62015" y="98353"/>
                  </a:lnTo>
                  <a:lnTo>
                    <a:pt x="62088" y="98412"/>
                  </a:lnTo>
                  <a:lnTo>
                    <a:pt x="62220" y="98528"/>
                  </a:lnTo>
                  <a:cubicBezTo>
                    <a:pt x="62322" y="98616"/>
                    <a:pt x="62409" y="98689"/>
                    <a:pt x="62526" y="98762"/>
                  </a:cubicBezTo>
                  <a:cubicBezTo>
                    <a:pt x="62730" y="98908"/>
                    <a:pt x="62949" y="99039"/>
                    <a:pt x="63183" y="99141"/>
                  </a:cubicBezTo>
                  <a:cubicBezTo>
                    <a:pt x="63576" y="99320"/>
                    <a:pt x="64008" y="99402"/>
                    <a:pt x="64439" y="99402"/>
                  </a:cubicBezTo>
                  <a:cubicBezTo>
                    <a:pt x="64536" y="99402"/>
                    <a:pt x="64633" y="99397"/>
                    <a:pt x="64729" y="99389"/>
                  </a:cubicBezTo>
                  <a:cubicBezTo>
                    <a:pt x="65255" y="99316"/>
                    <a:pt x="65751" y="99127"/>
                    <a:pt x="66188" y="98820"/>
                  </a:cubicBezTo>
                  <a:cubicBezTo>
                    <a:pt x="66305" y="98747"/>
                    <a:pt x="66407" y="98660"/>
                    <a:pt x="66524" y="98572"/>
                  </a:cubicBezTo>
                  <a:cubicBezTo>
                    <a:pt x="66612" y="98499"/>
                    <a:pt x="66699" y="98412"/>
                    <a:pt x="66787" y="98339"/>
                  </a:cubicBezTo>
                  <a:lnTo>
                    <a:pt x="67137" y="97989"/>
                  </a:lnTo>
                  <a:cubicBezTo>
                    <a:pt x="67327" y="97799"/>
                    <a:pt x="67531" y="97595"/>
                    <a:pt x="67735" y="97405"/>
                  </a:cubicBezTo>
                  <a:cubicBezTo>
                    <a:pt x="68538" y="96632"/>
                    <a:pt x="69399" y="95887"/>
                    <a:pt x="70289" y="95099"/>
                  </a:cubicBezTo>
                  <a:cubicBezTo>
                    <a:pt x="70726" y="94705"/>
                    <a:pt x="71164" y="94312"/>
                    <a:pt x="71602" y="93903"/>
                  </a:cubicBezTo>
                  <a:cubicBezTo>
                    <a:pt x="71821" y="93699"/>
                    <a:pt x="72054" y="93494"/>
                    <a:pt x="72259" y="93290"/>
                  </a:cubicBezTo>
                  <a:lnTo>
                    <a:pt x="72886" y="92663"/>
                  </a:lnTo>
                  <a:lnTo>
                    <a:pt x="75367" y="90168"/>
                  </a:lnTo>
                  <a:lnTo>
                    <a:pt x="77789" y="87687"/>
                  </a:lnTo>
                  <a:cubicBezTo>
                    <a:pt x="78504" y="86987"/>
                    <a:pt x="79423" y="86345"/>
                    <a:pt x="80386" y="85571"/>
                  </a:cubicBezTo>
                  <a:cubicBezTo>
                    <a:pt x="80634" y="85367"/>
                    <a:pt x="80868" y="85163"/>
                    <a:pt x="81116" y="84944"/>
                  </a:cubicBezTo>
                  <a:cubicBezTo>
                    <a:pt x="81232" y="84842"/>
                    <a:pt x="81364" y="84725"/>
                    <a:pt x="81480" y="84608"/>
                  </a:cubicBezTo>
                  <a:lnTo>
                    <a:pt x="81787" y="84316"/>
                  </a:lnTo>
                  <a:cubicBezTo>
                    <a:pt x="82181" y="83937"/>
                    <a:pt x="82604" y="83572"/>
                    <a:pt x="83013" y="83222"/>
                  </a:cubicBezTo>
                  <a:cubicBezTo>
                    <a:pt x="83421" y="82872"/>
                    <a:pt x="83859" y="82536"/>
                    <a:pt x="84282" y="82230"/>
                  </a:cubicBezTo>
                  <a:cubicBezTo>
                    <a:pt x="84472" y="82098"/>
                    <a:pt x="84807" y="81850"/>
                    <a:pt x="85085" y="81631"/>
                  </a:cubicBezTo>
                  <a:cubicBezTo>
                    <a:pt x="85362" y="81398"/>
                    <a:pt x="85595" y="81164"/>
                    <a:pt x="85829" y="80946"/>
                  </a:cubicBezTo>
                  <a:cubicBezTo>
                    <a:pt x="86281" y="80493"/>
                    <a:pt x="86675" y="80056"/>
                    <a:pt x="87040" y="79662"/>
                  </a:cubicBezTo>
                  <a:cubicBezTo>
                    <a:pt x="87230" y="79472"/>
                    <a:pt x="87405" y="79297"/>
                    <a:pt x="87594" y="79136"/>
                  </a:cubicBezTo>
                  <a:lnTo>
                    <a:pt x="88222" y="78553"/>
                  </a:lnTo>
                  <a:lnTo>
                    <a:pt x="90819" y="76174"/>
                  </a:lnTo>
                  <a:lnTo>
                    <a:pt x="93402" y="73810"/>
                  </a:lnTo>
                  <a:cubicBezTo>
                    <a:pt x="93840" y="73402"/>
                    <a:pt x="94263" y="73037"/>
                    <a:pt x="94700" y="72599"/>
                  </a:cubicBezTo>
                  <a:lnTo>
                    <a:pt x="95941" y="71359"/>
                  </a:lnTo>
                  <a:cubicBezTo>
                    <a:pt x="96335" y="70950"/>
                    <a:pt x="96729" y="70571"/>
                    <a:pt x="97137" y="70206"/>
                  </a:cubicBezTo>
                  <a:cubicBezTo>
                    <a:pt x="97342" y="70017"/>
                    <a:pt x="97546" y="69841"/>
                    <a:pt x="97736" y="69681"/>
                  </a:cubicBezTo>
                  <a:lnTo>
                    <a:pt x="98436" y="69126"/>
                  </a:lnTo>
                  <a:cubicBezTo>
                    <a:pt x="99384" y="68338"/>
                    <a:pt x="100260" y="67507"/>
                    <a:pt x="101092" y="66675"/>
                  </a:cubicBezTo>
                  <a:lnTo>
                    <a:pt x="106009" y="61728"/>
                  </a:lnTo>
                  <a:cubicBezTo>
                    <a:pt x="106476" y="61262"/>
                    <a:pt x="106899" y="60824"/>
                    <a:pt x="107351" y="60401"/>
                  </a:cubicBezTo>
                  <a:cubicBezTo>
                    <a:pt x="107818" y="59977"/>
                    <a:pt x="108285" y="59554"/>
                    <a:pt x="108767" y="59131"/>
                  </a:cubicBezTo>
                  <a:cubicBezTo>
                    <a:pt x="109730" y="58270"/>
                    <a:pt x="110707" y="57380"/>
                    <a:pt x="111656" y="56403"/>
                  </a:cubicBezTo>
                  <a:lnTo>
                    <a:pt x="111831" y="56227"/>
                  </a:lnTo>
                  <a:cubicBezTo>
                    <a:pt x="111904" y="56140"/>
                    <a:pt x="111977" y="56067"/>
                    <a:pt x="112035" y="55994"/>
                  </a:cubicBezTo>
                  <a:lnTo>
                    <a:pt x="112356" y="55600"/>
                  </a:lnTo>
                  <a:cubicBezTo>
                    <a:pt x="112517" y="55381"/>
                    <a:pt x="112692" y="55191"/>
                    <a:pt x="112882" y="55002"/>
                  </a:cubicBezTo>
                  <a:lnTo>
                    <a:pt x="114312" y="53674"/>
                  </a:lnTo>
                  <a:cubicBezTo>
                    <a:pt x="114779" y="53222"/>
                    <a:pt x="115275" y="52784"/>
                    <a:pt x="115742" y="52288"/>
                  </a:cubicBezTo>
                  <a:lnTo>
                    <a:pt x="117069" y="50872"/>
                  </a:lnTo>
                  <a:cubicBezTo>
                    <a:pt x="117303" y="50624"/>
                    <a:pt x="117536" y="50376"/>
                    <a:pt x="117770" y="50128"/>
                  </a:cubicBezTo>
                  <a:lnTo>
                    <a:pt x="118135" y="49778"/>
                  </a:lnTo>
                  <a:lnTo>
                    <a:pt x="118529" y="49413"/>
                  </a:lnTo>
                  <a:lnTo>
                    <a:pt x="120075" y="47925"/>
                  </a:lnTo>
                  <a:cubicBezTo>
                    <a:pt x="121097" y="46933"/>
                    <a:pt x="122118" y="45940"/>
                    <a:pt x="123154" y="44992"/>
                  </a:cubicBezTo>
                  <a:lnTo>
                    <a:pt x="123942" y="44262"/>
                  </a:lnTo>
                  <a:lnTo>
                    <a:pt x="124745" y="43504"/>
                  </a:lnTo>
                  <a:cubicBezTo>
                    <a:pt x="125270" y="43007"/>
                    <a:pt x="125781" y="42497"/>
                    <a:pt x="126277" y="41986"/>
                  </a:cubicBezTo>
                  <a:lnTo>
                    <a:pt x="127794" y="40483"/>
                  </a:lnTo>
                  <a:lnTo>
                    <a:pt x="128568" y="39754"/>
                  </a:lnTo>
                  <a:cubicBezTo>
                    <a:pt x="128699" y="39622"/>
                    <a:pt x="128801" y="39549"/>
                    <a:pt x="128932" y="39433"/>
                  </a:cubicBezTo>
                  <a:cubicBezTo>
                    <a:pt x="129064" y="39330"/>
                    <a:pt x="129210" y="39214"/>
                    <a:pt x="129370" y="39068"/>
                  </a:cubicBezTo>
                  <a:cubicBezTo>
                    <a:pt x="129589" y="38878"/>
                    <a:pt x="129793" y="38659"/>
                    <a:pt x="129983" y="38426"/>
                  </a:cubicBezTo>
                  <a:cubicBezTo>
                    <a:pt x="130114" y="38251"/>
                    <a:pt x="130246" y="38090"/>
                    <a:pt x="130392" y="37944"/>
                  </a:cubicBezTo>
                  <a:cubicBezTo>
                    <a:pt x="130698" y="37623"/>
                    <a:pt x="131019" y="37317"/>
                    <a:pt x="131355" y="37025"/>
                  </a:cubicBezTo>
                  <a:cubicBezTo>
                    <a:pt x="132055" y="36427"/>
                    <a:pt x="132814" y="35858"/>
                    <a:pt x="133543" y="35143"/>
                  </a:cubicBezTo>
                  <a:cubicBezTo>
                    <a:pt x="133718" y="34982"/>
                    <a:pt x="133894" y="34792"/>
                    <a:pt x="134069" y="34603"/>
                  </a:cubicBezTo>
                  <a:cubicBezTo>
                    <a:pt x="134200" y="34457"/>
                    <a:pt x="134331" y="34311"/>
                    <a:pt x="134477" y="34180"/>
                  </a:cubicBezTo>
                  <a:cubicBezTo>
                    <a:pt x="134784" y="33902"/>
                    <a:pt x="135148" y="33640"/>
                    <a:pt x="135513" y="33333"/>
                  </a:cubicBezTo>
                  <a:cubicBezTo>
                    <a:pt x="135936" y="32998"/>
                    <a:pt x="136316" y="32618"/>
                    <a:pt x="136608" y="32180"/>
                  </a:cubicBezTo>
                  <a:cubicBezTo>
                    <a:pt x="136695" y="32049"/>
                    <a:pt x="136753" y="31962"/>
                    <a:pt x="136812" y="31859"/>
                  </a:cubicBezTo>
                  <a:lnTo>
                    <a:pt x="136987" y="31568"/>
                  </a:lnTo>
                  <a:lnTo>
                    <a:pt x="137308" y="30969"/>
                  </a:lnTo>
                  <a:cubicBezTo>
                    <a:pt x="137673" y="30284"/>
                    <a:pt x="138081" y="29627"/>
                    <a:pt x="138534" y="29014"/>
                  </a:cubicBezTo>
                  <a:cubicBezTo>
                    <a:pt x="138884" y="28547"/>
                    <a:pt x="139263" y="28109"/>
                    <a:pt x="139672" y="27701"/>
                  </a:cubicBezTo>
                  <a:lnTo>
                    <a:pt x="140927" y="26402"/>
                  </a:lnTo>
                  <a:cubicBezTo>
                    <a:pt x="141773" y="25527"/>
                    <a:pt x="142576" y="24607"/>
                    <a:pt x="143305" y="23630"/>
                  </a:cubicBezTo>
                  <a:cubicBezTo>
                    <a:pt x="144006" y="22725"/>
                    <a:pt x="144852" y="21893"/>
                    <a:pt x="145698" y="21032"/>
                  </a:cubicBezTo>
                  <a:cubicBezTo>
                    <a:pt x="146544" y="20157"/>
                    <a:pt x="147318" y="19223"/>
                    <a:pt x="148047" y="18246"/>
                  </a:cubicBezTo>
                  <a:cubicBezTo>
                    <a:pt x="148383" y="17837"/>
                    <a:pt x="148704" y="17428"/>
                    <a:pt x="149025" y="17064"/>
                  </a:cubicBezTo>
                  <a:cubicBezTo>
                    <a:pt x="149361" y="16699"/>
                    <a:pt x="149711" y="16334"/>
                    <a:pt x="150046" y="15984"/>
                  </a:cubicBezTo>
                  <a:cubicBezTo>
                    <a:pt x="150732" y="15283"/>
                    <a:pt x="151403" y="14612"/>
                    <a:pt x="152075" y="13999"/>
                  </a:cubicBezTo>
                  <a:cubicBezTo>
                    <a:pt x="152746" y="13386"/>
                    <a:pt x="153417" y="12817"/>
                    <a:pt x="154088" y="12307"/>
                  </a:cubicBezTo>
                  <a:cubicBezTo>
                    <a:pt x="154424" y="12044"/>
                    <a:pt x="154730" y="11811"/>
                    <a:pt x="155095" y="11548"/>
                  </a:cubicBezTo>
                  <a:cubicBezTo>
                    <a:pt x="155460" y="11285"/>
                    <a:pt x="155810" y="10993"/>
                    <a:pt x="156131" y="10687"/>
                  </a:cubicBezTo>
                  <a:cubicBezTo>
                    <a:pt x="156335" y="10322"/>
                    <a:pt x="156496" y="9957"/>
                    <a:pt x="156686" y="9607"/>
                  </a:cubicBezTo>
                  <a:lnTo>
                    <a:pt x="156686" y="9607"/>
                  </a:lnTo>
                  <a:lnTo>
                    <a:pt x="155591" y="9972"/>
                  </a:lnTo>
                  <a:cubicBezTo>
                    <a:pt x="156087" y="9170"/>
                    <a:pt x="156554" y="8411"/>
                    <a:pt x="157240" y="7710"/>
                  </a:cubicBezTo>
                  <a:cubicBezTo>
                    <a:pt x="157605" y="7360"/>
                    <a:pt x="158013" y="7054"/>
                    <a:pt x="158451" y="6820"/>
                  </a:cubicBezTo>
                  <a:cubicBezTo>
                    <a:pt x="158918" y="6543"/>
                    <a:pt x="159356" y="6237"/>
                    <a:pt x="159750" y="5872"/>
                  </a:cubicBezTo>
                  <a:cubicBezTo>
                    <a:pt x="160421" y="5274"/>
                    <a:pt x="161034" y="4486"/>
                    <a:pt x="161734" y="3771"/>
                  </a:cubicBezTo>
                  <a:cubicBezTo>
                    <a:pt x="162435" y="3056"/>
                    <a:pt x="163237" y="2428"/>
                    <a:pt x="164011" y="1742"/>
                  </a:cubicBezTo>
                  <a:cubicBezTo>
                    <a:pt x="164536" y="1290"/>
                    <a:pt x="164988" y="750"/>
                    <a:pt x="165353" y="167"/>
                  </a:cubicBezTo>
                  <a:cubicBezTo>
                    <a:pt x="165425" y="52"/>
                    <a:pt x="165408" y="0"/>
                    <a:pt x="165345" y="0"/>
                  </a:cubicBezTo>
                  <a:close/>
                </a:path>
              </a:pathLst>
            </a:cu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33"/>
            <p:cNvSpPr/>
            <p:nvPr/>
          </p:nvSpPr>
          <p:spPr>
            <a:xfrm>
              <a:off x="1174550" y="1463450"/>
              <a:ext cx="1660550" cy="3118975"/>
            </a:xfrm>
            <a:custGeom>
              <a:avLst/>
              <a:gdLst/>
              <a:ahLst/>
              <a:cxnLst/>
              <a:rect l="l" t="t" r="r" b="b"/>
              <a:pathLst>
                <a:path w="66422" h="124759" extrusionOk="0">
                  <a:moveTo>
                    <a:pt x="52502" y="0"/>
                  </a:moveTo>
                  <a:lnTo>
                    <a:pt x="52502" y="0"/>
                  </a:lnTo>
                  <a:cubicBezTo>
                    <a:pt x="51539" y="1343"/>
                    <a:pt x="50284" y="2481"/>
                    <a:pt x="49000" y="3575"/>
                  </a:cubicBezTo>
                  <a:cubicBezTo>
                    <a:pt x="48358" y="4130"/>
                    <a:pt x="47701" y="4670"/>
                    <a:pt x="47044" y="5268"/>
                  </a:cubicBezTo>
                  <a:cubicBezTo>
                    <a:pt x="46402" y="5851"/>
                    <a:pt x="45804" y="6450"/>
                    <a:pt x="45177" y="7033"/>
                  </a:cubicBezTo>
                  <a:cubicBezTo>
                    <a:pt x="43951" y="8215"/>
                    <a:pt x="42711" y="9383"/>
                    <a:pt x="41397" y="10419"/>
                  </a:cubicBezTo>
                  <a:cubicBezTo>
                    <a:pt x="39997" y="11469"/>
                    <a:pt x="38800" y="12768"/>
                    <a:pt x="37604" y="13935"/>
                  </a:cubicBezTo>
                  <a:cubicBezTo>
                    <a:pt x="36509" y="15000"/>
                    <a:pt x="35298" y="15993"/>
                    <a:pt x="34131" y="17072"/>
                  </a:cubicBezTo>
                  <a:cubicBezTo>
                    <a:pt x="33547" y="17612"/>
                    <a:pt x="32978" y="18181"/>
                    <a:pt x="32453" y="18780"/>
                  </a:cubicBezTo>
                  <a:cubicBezTo>
                    <a:pt x="32175" y="19101"/>
                    <a:pt x="31927" y="19363"/>
                    <a:pt x="31679" y="19655"/>
                  </a:cubicBezTo>
                  <a:cubicBezTo>
                    <a:pt x="31417" y="19932"/>
                    <a:pt x="31139" y="20224"/>
                    <a:pt x="30877" y="20531"/>
                  </a:cubicBezTo>
                  <a:cubicBezTo>
                    <a:pt x="30745" y="20691"/>
                    <a:pt x="30614" y="20852"/>
                    <a:pt x="30483" y="21012"/>
                  </a:cubicBezTo>
                  <a:cubicBezTo>
                    <a:pt x="30352" y="21173"/>
                    <a:pt x="30220" y="21362"/>
                    <a:pt x="30118" y="21508"/>
                  </a:cubicBezTo>
                  <a:cubicBezTo>
                    <a:pt x="29899" y="21815"/>
                    <a:pt x="29666" y="22121"/>
                    <a:pt x="29432" y="22427"/>
                  </a:cubicBezTo>
                  <a:cubicBezTo>
                    <a:pt x="28965" y="23026"/>
                    <a:pt x="28455" y="23595"/>
                    <a:pt x="27944" y="24178"/>
                  </a:cubicBezTo>
                  <a:lnTo>
                    <a:pt x="26383" y="25915"/>
                  </a:lnTo>
                  <a:lnTo>
                    <a:pt x="25595" y="26805"/>
                  </a:lnTo>
                  <a:lnTo>
                    <a:pt x="24836" y="27710"/>
                  </a:lnTo>
                  <a:cubicBezTo>
                    <a:pt x="23887" y="28804"/>
                    <a:pt x="22618" y="29723"/>
                    <a:pt x="21480" y="30934"/>
                  </a:cubicBezTo>
                  <a:cubicBezTo>
                    <a:pt x="21188" y="31226"/>
                    <a:pt x="20925" y="31547"/>
                    <a:pt x="20677" y="31883"/>
                  </a:cubicBezTo>
                  <a:lnTo>
                    <a:pt x="19962" y="32802"/>
                  </a:lnTo>
                  <a:cubicBezTo>
                    <a:pt x="19510" y="33386"/>
                    <a:pt x="19014" y="33955"/>
                    <a:pt x="18489" y="34495"/>
                  </a:cubicBezTo>
                  <a:cubicBezTo>
                    <a:pt x="18357" y="34626"/>
                    <a:pt x="18226" y="34757"/>
                    <a:pt x="18095" y="34874"/>
                  </a:cubicBezTo>
                  <a:lnTo>
                    <a:pt x="17671" y="35283"/>
                  </a:lnTo>
                  <a:lnTo>
                    <a:pt x="16796" y="36085"/>
                  </a:lnTo>
                  <a:cubicBezTo>
                    <a:pt x="16227" y="36611"/>
                    <a:pt x="15629" y="37150"/>
                    <a:pt x="15089" y="37705"/>
                  </a:cubicBezTo>
                  <a:cubicBezTo>
                    <a:pt x="13965" y="38828"/>
                    <a:pt x="12900" y="39952"/>
                    <a:pt x="11776" y="40988"/>
                  </a:cubicBezTo>
                  <a:cubicBezTo>
                    <a:pt x="11572" y="41178"/>
                    <a:pt x="11382" y="41353"/>
                    <a:pt x="11164" y="41542"/>
                  </a:cubicBezTo>
                  <a:lnTo>
                    <a:pt x="10522" y="42112"/>
                  </a:lnTo>
                  <a:cubicBezTo>
                    <a:pt x="10084" y="42491"/>
                    <a:pt x="9675" y="42870"/>
                    <a:pt x="9281" y="43264"/>
                  </a:cubicBezTo>
                  <a:lnTo>
                    <a:pt x="7910" y="44680"/>
                  </a:lnTo>
                  <a:cubicBezTo>
                    <a:pt x="7647" y="44986"/>
                    <a:pt x="7384" y="45263"/>
                    <a:pt x="7092" y="45570"/>
                  </a:cubicBezTo>
                  <a:cubicBezTo>
                    <a:pt x="6801" y="45891"/>
                    <a:pt x="6523" y="46197"/>
                    <a:pt x="6246" y="46504"/>
                  </a:cubicBezTo>
                  <a:cubicBezTo>
                    <a:pt x="5677" y="47146"/>
                    <a:pt x="5137" y="47788"/>
                    <a:pt x="4583" y="48444"/>
                  </a:cubicBezTo>
                  <a:cubicBezTo>
                    <a:pt x="3503" y="49743"/>
                    <a:pt x="2438" y="51085"/>
                    <a:pt x="1314" y="52428"/>
                  </a:cubicBezTo>
                  <a:cubicBezTo>
                    <a:pt x="1095" y="52763"/>
                    <a:pt x="891" y="53099"/>
                    <a:pt x="658" y="53435"/>
                  </a:cubicBezTo>
                  <a:cubicBezTo>
                    <a:pt x="512" y="53654"/>
                    <a:pt x="380" y="53887"/>
                    <a:pt x="278" y="54120"/>
                  </a:cubicBezTo>
                  <a:cubicBezTo>
                    <a:pt x="161" y="54369"/>
                    <a:pt x="74" y="54631"/>
                    <a:pt x="45" y="54908"/>
                  </a:cubicBezTo>
                  <a:cubicBezTo>
                    <a:pt x="1" y="55171"/>
                    <a:pt x="30" y="55448"/>
                    <a:pt x="103" y="55711"/>
                  </a:cubicBezTo>
                  <a:cubicBezTo>
                    <a:pt x="191" y="55974"/>
                    <a:pt x="322" y="56222"/>
                    <a:pt x="497" y="56441"/>
                  </a:cubicBezTo>
                  <a:cubicBezTo>
                    <a:pt x="891" y="56893"/>
                    <a:pt x="1256" y="57112"/>
                    <a:pt x="1519" y="57389"/>
                  </a:cubicBezTo>
                  <a:cubicBezTo>
                    <a:pt x="2657" y="58483"/>
                    <a:pt x="3591" y="59913"/>
                    <a:pt x="4670" y="61372"/>
                  </a:cubicBezTo>
                  <a:cubicBezTo>
                    <a:pt x="5064" y="61912"/>
                    <a:pt x="5487" y="62438"/>
                    <a:pt x="5940" y="62948"/>
                  </a:cubicBezTo>
                  <a:cubicBezTo>
                    <a:pt x="6436" y="63459"/>
                    <a:pt x="6874" y="63897"/>
                    <a:pt x="7355" y="64378"/>
                  </a:cubicBezTo>
                  <a:lnTo>
                    <a:pt x="10142" y="67195"/>
                  </a:lnTo>
                  <a:cubicBezTo>
                    <a:pt x="12010" y="69062"/>
                    <a:pt x="13863" y="70945"/>
                    <a:pt x="15760" y="72812"/>
                  </a:cubicBezTo>
                  <a:cubicBezTo>
                    <a:pt x="17044" y="74067"/>
                    <a:pt x="18299" y="75322"/>
                    <a:pt x="19466" y="76635"/>
                  </a:cubicBezTo>
                  <a:cubicBezTo>
                    <a:pt x="20021" y="77234"/>
                    <a:pt x="20531" y="77817"/>
                    <a:pt x="21071" y="78488"/>
                  </a:cubicBezTo>
                  <a:cubicBezTo>
                    <a:pt x="21597" y="79160"/>
                    <a:pt x="22166" y="79787"/>
                    <a:pt x="22735" y="80415"/>
                  </a:cubicBezTo>
                  <a:cubicBezTo>
                    <a:pt x="23887" y="81655"/>
                    <a:pt x="25084" y="82837"/>
                    <a:pt x="26237" y="84033"/>
                  </a:cubicBezTo>
                  <a:cubicBezTo>
                    <a:pt x="27389" y="85215"/>
                    <a:pt x="28469" y="86426"/>
                    <a:pt x="29520" y="87725"/>
                  </a:cubicBezTo>
                  <a:cubicBezTo>
                    <a:pt x="30030" y="88367"/>
                    <a:pt x="30570" y="89024"/>
                    <a:pt x="31066" y="89666"/>
                  </a:cubicBezTo>
                  <a:cubicBezTo>
                    <a:pt x="31548" y="90308"/>
                    <a:pt x="32015" y="91008"/>
                    <a:pt x="32526" y="91694"/>
                  </a:cubicBezTo>
                  <a:cubicBezTo>
                    <a:pt x="32920" y="92205"/>
                    <a:pt x="33328" y="92701"/>
                    <a:pt x="33766" y="93168"/>
                  </a:cubicBezTo>
                  <a:cubicBezTo>
                    <a:pt x="34218" y="93620"/>
                    <a:pt x="34641" y="94043"/>
                    <a:pt x="35094" y="94481"/>
                  </a:cubicBezTo>
                  <a:cubicBezTo>
                    <a:pt x="35969" y="95342"/>
                    <a:pt x="36859" y="96173"/>
                    <a:pt x="37764" y="97020"/>
                  </a:cubicBezTo>
                  <a:lnTo>
                    <a:pt x="40463" y="99515"/>
                  </a:lnTo>
                  <a:cubicBezTo>
                    <a:pt x="41354" y="100332"/>
                    <a:pt x="42287" y="101178"/>
                    <a:pt x="43207" y="101981"/>
                  </a:cubicBezTo>
                  <a:cubicBezTo>
                    <a:pt x="44126" y="102783"/>
                    <a:pt x="45031" y="103586"/>
                    <a:pt x="45906" y="104418"/>
                  </a:cubicBezTo>
                  <a:lnTo>
                    <a:pt x="48503" y="106986"/>
                  </a:lnTo>
                  <a:lnTo>
                    <a:pt x="53713" y="112151"/>
                  </a:lnTo>
                  <a:cubicBezTo>
                    <a:pt x="54296" y="112720"/>
                    <a:pt x="54836" y="113304"/>
                    <a:pt x="55420" y="113888"/>
                  </a:cubicBezTo>
                  <a:cubicBezTo>
                    <a:pt x="56004" y="114486"/>
                    <a:pt x="56573" y="115026"/>
                    <a:pt x="57113" y="115580"/>
                  </a:cubicBezTo>
                  <a:cubicBezTo>
                    <a:pt x="57477" y="115916"/>
                    <a:pt x="57827" y="116281"/>
                    <a:pt x="58163" y="116675"/>
                  </a:cubicBezTo>
                  <a:lnTo>
                    <a:pt x="58688" y="117287"/>
                  </a:lnTo>
                  <a:cubicBezTo>
                    <a:pt x="58863" y="117521"/>
                    <a:pt x="59053" y="117740"/>
                    <a:pt x="59257" y="117944"/>
                  </a:cubicBezTo>
                  <a:cubicBezTo>
                    <a:pt x="60016" y="118776"/>
                    <a:pt x="60833" y="119578"/>
                    <a:pt x="61680" y="120323"/>
                  </a:cubicBezTo>
                  <a:cubicBezTo>
                    <a:pt x="62497" y="121052"/>
                    <a:pt x="63343" y="121782"/>
                    <a:pt x="64102" y="122497"/>
                  </a:cubicBezTo>
                  <a:cubicBezTo>
                    <a:pt x="64846" y="123197"/>
                    <a:pt x="65649" y="124000"/>
                    <a:pt x="66422" y="124758"/>
                  </a:cubicBezTo>
                  <a:cubicBezTo>
                    <a:pt x="65649" y="123854"/>
                    <a:pt x="64977" y="122934"/>
                    <a:pt x="64087" y="122044"/>
                  </a:cubicBezTo>
                  <a:cubicBezTo>
                    <a:pt x="62935" y="120892"/>
                    <a:pt x="62293" y="120308"/>
                    <a:pt x="62030" y="119972"/>
                  </a:cubicBezTo>
                  <a:cubicBezTo>
                    <a:pt x="61767" y="119622"/>
                    <a:pt x="61855" y="119520"/>
                    <a:pt x="62059" y="119330"/>
                  </a:cubicBezTo>
                  <a:cubicBezTo>
                    <a:pt x="61490" y="118790"/>
                    <a:pt x="60950" y="118236"/>
                    <a:pt x="60425" y="117667"/>
                  </a:cubicBezTo>
                  <a:cubicBezTo>
                    <a:pt x="60162" y="117375"/>
                    <a:pt x="59914" y="117083"/>
                    <a:pt x="59666" y="116777"/>
                  </a:cubicBezTo>
                  <a:cubicBezTo>
                    <a:pt x="59418" y="116456"/>
                    <a:pt x="59185" y="116149"/>
                    <a:pt x="58936" y="115843"/>
                  </a:cubicBezTo>
                  <a:cubicBezTo>
                    <a:pt x="57944" y="114632"/>
                    <a:pt x="56689" y="113610"/>
                    <a:pt x="55551" y="112414"/>
                  </a:cubicBezTo>
                  <a:lnTo>
                    <a:pt x="53538" y="111217"/>
                  </a:lnTo>
                  <a:cubicBezTo>
                    <a:pt x="51217" y="107818"/>
                    <a:pt x="49335" y="105964"/>
                    <a:pt x="46504" y="103674"/>
                  </a:cubicBezTo>
                  <a:cubicBezTo>
                    <a:pt x="44724" y="101850"/>
                    <a:pt x="43105" y="100405"/>
                    <a:pt x="41339" y="98581"/>
                  </a:cubicBezTo>
                  <a:lnTo>
                    <a:pt x="41602" y="98304"/>
                  </a:lnTo>
                  <a:cubicBezTo>
                    <a:pt x="40288" y="97034"/>
                    <a:pt x="38829" y="95736"/>
                    <a:pt x="37472" y="94437"/>
                  </a:cubicBezTo>
                  <a:cubicBezTo>
                    <a:pt x="36786" y="93795"/>
                    <a:pt x="36144" y="93138"/>
                    <a:pt x="35532" y="92482"/>
                  </a:cubicBezTo>
                  <a:lnTo>
                    <a:pt x="35094" y="92000"/>
                  </a:lnTo>
                  <a:cubicBezTo>
                    <a:pt x="34962" y="91854"/>
                    <a:pt x="34846" y="91694"/>
                    <a:pt x="34729" y="91533"/>
                  </a:cubicBezTo>
                  <a:cubicBezTo>
                    <a:pt x="34496" y="91227"/>
                    <a:pt x="34277" y="90891"/>
                    <a:pt x="34087" y="90556"/>
                  </a:cubicBezTo>
                  <a:cubicBezTo>
                    <a:pt x="33503" y="89812"/>
                    <a:pt x="32920" y="88980"/>
                    <a:pt x="32263" y="88163"/>
                  </a:cubicBezTo>
                  <a:cubicBezTo>
                    <a:pt x="31037" y="86966"/>
                    <a:pt x="29899" y="85667"/>
                    <a:pt x="28878" y="84281"/>
                  </a:cubicBezTo>
                  <a:cubicBezTo>
                    <a:pt x="27842" y="83172"/>
                    <a:pt x="26777" y="82078"/>
                    <a:pt x="25726" y="81057"/>
                  </a:cubicBezTo>
                  <a:cubicBezTo>
                    <a:pt x="25011" y="80342"/>
                    <a:pt x="24311" y="79641"/>
                    <a:pt x="23625" y="78912"/>
                  </a:cubicBezTo>
                  <a:cubicBezTo>
                    <a:pt x="22924" y="78182"/>
                    <a:pt x="22341" y="77452"/>
                    <a:pt x="21626" y="76635"/>
                  </a:cubicBezTo>
                  <a:cubicBezTo>
                    <a:pt x="20240" y="75059"/>
                    <a:pt x="18722" y="73644"/>
                    <a:pt x="17248" y="72258"/>
                  </a:cubicBezTo>
                  <a:cubicBezTo>
                    <a:pt x="16504" y="71557"/>
                    <a:pt x="15774" y="70857"/>
                    <a:pt x="15060" y="70142"/>
                  </a:cubicBezTo>
                  <a:lnTo>
                    <a:pt x="12885" y="67997"/>
                  </a:lnTo>
                  <a:lnTo>
                    <a:pt x="8552" y="63678"/>
                  </a:lnTo>
                  <a:lnTo>
                    <a:pt x="7457" y="62584"/>
                  </a:lnTo>
                  <a:cubicBezTo>
                    <a:pt x="7092" y="62233"/>
                    <a:pt x="6771" y="61898"/>
                    <a:pt x="6450" y="61518"/>
                  </a:cubicBezTo>
                  <a:cubicBezTo>
                    <a:pt x="5823" y="60774"/>
                    <a:pt x="5239" y="59942"/>
                    <a:pt x="4641" y="59111"/>
                  </a:cubicBezTo>
                  <a:cubicBezTo>
                    <a:pt x="4043" y="58250"/>
                    <a:pt x="3386" y="57433"/>
                    <a:pt x="2671" y="56645"/>
                  </a:cubicBezTo>
                  <a:cubicBezTo>
                    <a:pt x="2482" y="56470"/>
                    <a:pt x="2292" y="56251"/>
                    <a:pt x="2117" y="56105"/>
                  </a:cubicBezTo>
                  <a:lnTo>
                    <a:pt x="1869" y="55871"/>
                  </a:lnTo>
                  <a:cubicBezTo>
                    <a:pt x="1810" y="55813"/>
                    <a:pt x="1752" y="55769"/>
                    <a:pt x="1708" y="55696"/>
                  </a:cubicBezTo>
                  <a:cubicBezTo>
                    <a:pt x="1606" y="55580"/>
                    <a:pt x="1533" y="55434"/>
                    <a:pt x="1504" y="55288"/>
                  </a:cubicBezTo>
                  <a:cubicBezTo>
                    <a:pt x="1489" y="55127"/>
                    <a:pt x="1519" y="54967"/>
                    <a:pt x="1577" y="54835"/>
                  </a:cubicBezTo>
                  <a:cubicBezTo>
                    <a:pt x="1635" y="54675"/>
                    <a:pt x="1723" y="54529"/>
                    <a:pt x="1825" y="54412"/>
                  </a:cubicBezTo>
                  <a:lnTo>
                    <a:pt x="2292" y="53799"/>
                  </a:lnTo>
                  <a:lnTo>
                    <a:pt x="3211" y="52588"/>
                  </a:lnTo>
                  <a:cubicBezTo>
                    <a:pt x="3824" y="51786"/>
                    <a:pt x="4451" y="50998"/>
                    <a:pt x="5093" y="50224"/>
                  </a:cubicBezTo>
                  <a:cubicBezTo>
                    <a:pt x="5750" y="49437"/>
                    <a:pt x="6407" y="48692"/>
                    <a:pt x="7092" y="47963"/>
                  </a:cubicBezTo>
                  <a:cubicBezTo>
                    <a:pt x="7443" y="47598"/>
                    <a:pt x="7807" y="47233"/>
                    <a:pt x="8143" y="46883"/>
                  </a:cubicBezTo>
                  <a:cubicBezTo>
                    <a:pt x="8493" y="46533"/>
                    <a:pt x="8887" y="46153"/>
                    <a:pt x="9237" y="45789"/>
                  </a:cubicBezTo>
                  <a:cubicBezTo>
                    <a:pt x="10040" y="44972"/>
                    <a:pt x="10799" y="44140"/>
                    <a:pt x="11572" y="43366"/>
                  </a:cubicBezTo>
                  <a:cubicBezTo>
                    <a:pt x="11966" y="42987"/>
                    <a:pt x="12375" y="42622"/>
                    <a:pt x="12798" y="42228"/>
                  </a:cubicBezTo>
                  <a:cubicBezTo>
                    <a:pt x="13206" y="41834"/>
                    <a:pt x="13615" y="41426"/>
                    <a:pt x="14024" y="41032"/>
                  </a:cubicBezTo>
                  <a:lnTo>
                    <a:pt x="16387" y="38624"/>
                  </a:lnTo>
                  <a:cubicBezTo>
                    <a:pt x="17175" y="37851"/>
                    <a:pt x="18007" y="37092"/>
                    <a:pt x="18810" y="36319"/>
                  </a:cubicBezTo>
                  <a:lnTo>
                    <a:pt x="19116" y="36027"/>
                  </a:lnTo>
                  <a:lnTo>
                    <a:pt x="19437" y="35720"/>
                  </a:lnTo>
                  <a:cubicBezTo>
                    <a:pt x="19656" y="35516"/>
                    <a:pt x="19846" y="35297"/>
                    <a:pt x="20050" y="35078"/>
                  </a:cubicBezTo>
                  <a:cubicBezTo>
                    <a:pt x="20444" y="34641"/>
                    <a:pt x="20809" y="34188"/>
                    <a:pt x="21159" y="33736"/>
                  </a:cubicBezTo>
                  <a:lnTo>
                    <a:pt x="21670" y="33065"/>
                  </a:lnTo>
                  <a:cubicBezTo>
                    <a:pt x="21845" y="32831"/>
                    <a:pt x="22020" y="32612"/>
                    <a:pt x="22166" y="32408"/>
                  </a:cubicBezTo>
                  <a:cubicBezTo>
                    <a:pt x="22516" y="32000"/>
                    <a:pt x="22881" y="31620"/>
                    <a:pt x="23260" y="31255"/>
                  </a:cubicBezTo>
                  <a:cubicBezTo>
                    <a:pt x="24048" y="30497"/>
                    <a:pt x="24938" y="29767"/>
                    <a:pt x="25741" y="28877"/>
                  </a:cubicBezTo>
                  <a:cubicBezTo>
                    <a:pt x="26149" y="28425"/>
                    <a:pt x="26485" y="28001"/>
                    <a:pt x="26835" y="27578"/>
                  </a:cubicBezTo>
                  <a:cubicBezTo>
                    <a:pt x="27185" y="27155"/>
                    <a:pt x="27565" y="26732"/>
                    <a:pt x="27929" y="26323"/>
                  </a:cubicBezTo>
                  <a:cubicBezTo>
                    <a:pt x="28601" y="25492"/>
                    <a:pt x="29272" y="24660"/>
                    <a:pt x="29914" y="23799"/>
                  </a:cubicBezTo>
                  <a:cubicBezTo>
                    <a:pt x="30235" y="23361"/>
                    <a:pt x="30556" y="22924"/>
                    <a:pt x="30862" y="22471"/>
                  </a:cubicBezTo>
                  <a:cubicBezTo>
                    <a:pt x="31139" y="22019"/>
                    <a:pt x="31446" y="21581"/>
                    <a:pt x="31781" y="21173"/>
                  </a:cubicBezTo>
                  <a:cubicBezTo>
                    <a:pt x="32103" y="20764"/>
                    <a:pt x="32496" y="20370"/>
                    <a:pt x="32832" y="19932"/>
                  </a:cubicBezTo>
                  <a:cubicBezTo>
                    <a:pt x="33182" y="19495"/>
                    <a:pt x="33532" y="19101"/>
                    <a:pt x="33912" y="18707"/>
                  </a:cubicBezTo>
                  <a:cubicBezTo>
                    <a:pt x="34700" y="17904"/>
                    <a:pt x="35517" y="17131"/>
                    <a:pt x="36392" y="16416"/>
                  </a:cubicBezTo>
                  <a:cubicBezTo>
                    <a:pt x="37107" y="15803"/>
                    <a:pt x="37779" y="15146"/>
                    <a:pt x="38391" y="14417"/>
                  </a:cubicBezTo>
                  <a:cubicBezTo>
                    <a:pt x="39282" y="13264"/>
                    <a:pt x="40245" y="12082"/>
                    <a:pt x="41485" y="11075"/>
                  </a:cubicBezTo>
                  <a:cubicBezTo>
                    <a:pt x="42725" y="10083"/>
                    <a:pt x="43965" y="8974"/>
                    <a:pt x="45177" y="7836"/>
                  </a:cubicBezTo>
                  <a:lnTo>
                    <a:pt x="47044" y="6070"/>
                  </a:lnTo>
                  <a:cubicBezTo>
                    <a:pt x="47657" y="5501"/>
                    <a:pt x="48299" y="4932"/>
                    <a:pt x="48956" y="4392"/>
                  </a:cubicBezTo>
                  <a:cubicBezTo>
                    <a:pt x="50254" y="3283"/>
                    <a:pt x="51568" y="2145"/>
                    <a:pt x="52633" y="788"/>
                  </a:cubicBezTo>
                  <a:lnTo>
                    <a:pt x="52647" y="496"/>
                  </a:lnTo>
                  <a:lnTo>
                    <a:pt x="52647" y="496"/>
                  </a:lnTo>
                  <a:cubicBezTo>
                    <a:pt x="52195" y="992"/>
                    <a:pt x="51728" y="1459"/>
                    <a:pt x="51203" y="1897"/>
                  </a:cubicBezTo>
                  <a:cubicBezTo>
                    <a:pt x="51684" y="1299"/>
                    <a:pt x="52122" y="657"/>
                    <a:pt x="52502" y="0"/>
                  </a:cubicBezTo>
                  <a:close/>
                </a:path>
              </a:pathLst>
            </a:cu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33"/>
            <p:cNvSpPr/>
            <p:nvPr/>
          </p:nvSpPr>
          <p:spPr>
            <a:xfrm>
              <a:off x="4732225" y="1095175"/>
              <a:ext cx="1690950" cy="1773850"/>
            </a:xfrm>
            <a:custGeom>
              <a:avLst/>
              <a:gdLst/>
              <a:ahLst/>
              <a:cxnLst/>
              <a:rect l="l" t="t" r="r" b="b"/>
              <a:pathLst>
                <a:path w="67638" h="70954" extrusionOk="0">
                  <a:moveTo>
                    <a:pt x="31713" y="30767"/>
                  </a:moveTo>
                  <a:lnTo>
                    <a:pt x="31713" y="30782"/>
                  </a:lnTo>
                  <a:lnTo>
                    <a:pt x="31704" y="30787"/>
                  </a:lnTo>
                  <a:lnTo>
                    <a:pt x="31704" y="30787"/>
                  </a:lnTo>
                  <a:lnTo>
                    <a:pt x="31713" y="30767"/>
                  </a:lnTo>
                  <a:close/>
                  <a:moveTo>
                    <a:pt x="89" y="0"/>
                  </a:moveTo>
                  <a:cubicBezTo>
                    <a:pt x="1" y="0"/>
                    <a:pt x="136" y="268"/>
                    <a:pt x="560" y="825"/>
                  </a:cubicBezTo>
                  <a:cubicBezTo>
                    <a:pt x="867" y="1205"/>
                    <a:pt x="1188" y="1584"/>
                    <a:pt x="1523" y="1934"/>
                  </a:cubicBezTo>
                  <a:cubicBezTo>
                    <a:pt x="1844" y="2299"/>
                    <a:pt x="2165" y="2649"/>
                    <a:pt x="2472" y="3014"/>
                  </a:cubicBezTo>
                  <a:cubicBezTo>
                    <a:pt x="3128" y="3787"/>
                    <a:pt x="3814" y="4517"/>
                    <a:pt x="4558" y="5203"/>
                  </a:cubicBezTo>
                  <a:cubicBezTo>
                    <a:pt x="4894" y="5495"/>
                    <a:pt x="5434" y="5772"/>
                    <a:pt x="5813" y="6137"/>
                  </a:cubicBezTo>
                  <a:cubicBezTo>
                    <a:pt x="6645" y="6866"/>
                    <a:pt x="7375" y="7771"/>
                    <a:pt x="8177" y="8646"/>
                  </a:cubicBezTo>
                  <a:cubicBezTo>
                    <a:pt x="8381" y="8865"/>
                    <a:pt x="8586" y="9084"/>
                    <a:pt x="8805" y="9303"/>
                  </a:cubicBezTo>
                  <a:lnTo>
                    <a:pt x="9417" y="9916"/>
                  </a:lnTo>
                  <a:lnTo>
                    <a:pt x="10643" y="11171"/>
                  </a:lnTo>
                  <a:cubicBezTo>
                    <a:pt x="11066" y="11579"/>
                    <a:pt x="11504" y="12003"/>
                    <a:pt x="11956" y="12397"/>
                  </a:cubicBezTo>
                  <a:lnTo>
                    <a:pt x="12307" y="12688"/>
                  </a:lnTo>
                  <a:lnTo>
                    <a:pt x="12642" y="12951"/>
                  </a:lnTo>
                  <a:cubicBezTo>
                    <a:pt x="12832" y="13126"/>
                    <a:pt x="13022" y="13301"/>
                    <a:pt x="13182" y="13505"/>
                  </a:cubicBezTo>
                  <a:cubicBezTo>
                    <a:pt x="13547" y="13899"/>
                    <a:pt x="13882" y="14381"/>
                    <a:pt x="14306" y="14848"/>
                  </a:cubicBezTo>
                  <a:cubicBezTo>
                    <a:pt x="14714" y="15300"/>
                    <a:pt x="15123" y="15723"/>
                    <a:pt x="15531" y="16147"/>
                  </a:cubicBezTo>
                  <a:cubicBezTo>
                    <a:pt x="16611" y="17270"/>
                    <a:pt x="17822" y="18350"/>
                    <a:pt x="18931" y="19503"/>
                  </a:cubicBezTo>
                  <a:cubicBezTo>
                    <a:pt x="19208" y="19780"/>
                    <a:pt x="19471" y="20057"/>
                    <a:pt x="19734" y="20364"/>
                  </a:cubicBezTo>
                  <a:cubicBezTo>
                    <a:pt x="20011" y="20670"/>
                    <a:pt x="20303" y="20991"/>
                    <a:pt x="20580" y="21297"/>
                  </a:cubicBezTo>
                  <a:cubicBezTo>
                    <a:pt x="21164" y="21910"/>
                    <a:pt x="21747" y="22523"/>
                    <a:pt x="22346" y="23107"/>
                  </a:cubicBezTo>
                  <a:cubicBezTo>
                    <a:pt x="23134" y="23895"/>
                    <a:pt x="24082" y="24683"/>
                    <a:pt x="24841" y="25427"/>
                  </a:cubicBezTo>
                  <a:cubicBezTo>
                    <a:pt x="25600" y="26171"/>
                    <a:pt x="26242" y="26901"/>
                    <a:pt x="26563" y="27484"/>
                  </a:cubicBezTo>
                  <a:cubicBezTo>
                    <a:pt x="27292" y="28170"/>
                    <a:pt x="28095" y="28827"/>
                    <a:pt x="28912" y="29469"/>
                  </a:cubicBezTo>
                  <a:lnTo>
                    <a:pt x="30167" y="30446"/>
                  </a:lnTo>
                  <a:lnTo>
                    <a:pt x="30794" y="30942"/>
                  </a:lnTo>
                  <a:lnTo>
                    <a:pt x="31098" y="31180"/>
                  </a:lnTo>
                  <a:lnTo>
                    <a:pt x="31115" y="31249"/>
                  </a:lnTo>
                  <a:cubicBezTo>
                    <a:pt x="31144" y="31336"/>
                    <a:pt x="31188" y="31439"/>
                    <a:pt x="31232" y="31526"/>
                  </a:cubicBezTo>
                  <a:cubicBezTo>
                    <a:pt x="31305" y="31701"/>
                    <a:pt x="31407" y="31862"/>
                    <a:pt x="31538" y="32008"/>
                  </a:cubicBezTo>
                  <a:cubicBezTo>
                    <a:pt x="31670" y="32139"/>
                    <a:pt x="31816" y="32256"/>
                    <a:pt x="31976" y="32372"/>
                  </a:cubicBezTo>
                  <a:lnTo>
                    <a:pt x="32151" y="32489"/>
                  </a:lnTo>
                  <a:lnTo>
                    <a:pt x="32253" y="32562"/>
                  </a:lnTo>
                  <a:lnTo>
                    <a:pt x="32399" y="32679"/>
                  </a:lnTo>
                  <a:cubicBezTo>
                    <a:pt x="32501" y="32737"/>
                    <a:pt x="32604" y="32839"/>
                    <a:pt x="32706" y="32927"/>
                  </a:cubicBezTo>
                  <a:cubicBezTo>
                    <a:pt x="32910" y="33117"/>
                    <a:pt x="33100" y="33321"/>
                    <a:pt x="33289" y="33540"/>
                  </a:cubicBezTo>
                  <a:cubicBezTo>
                    <a:pt x="33669" y="33978"/>
                    <a:pt x="34048" y="34503"/>
                    <a:pt x="34457" y="35057"/>
                  </a:cubicBezTo>
                  <a:cubicBezTo>
                    <a:pt x="34938" y="35758"/>
                    <a:pt x="35507" y="36400"/>
                    <a:pt x="36135" y="36969"/>
                  </a:cubicBezTo>
                  <a:lnTo>
                    <a:pt x="36514" y="37319"/>
                  </a:lnTo>
                  <a:cubicBezTo>
                    <a:pt x="36616" y="37407"/>
                    <a:pt x="36704" y="37509"/>
                    <a:pt x="36806" y="37625"/>
                  </a:cubicBezTo>
                  <a:cubicBezTo>
                    <a:pt x="37010" y="37859"/>
                    <a:pt x="37200" y="38122"/>
                    <a:pt x="37375" y="38384"/>
                  </a:cubicBezTo>
                  <a:cubicBezTo>
                    <a:pt x="37798" y="39085"/>
                    <a:pt x="38280" y="39741"/>
                    <a:pt x="38805" y="40369"/>
                  </a:cubicBezTo>
                  <a:cubicBezTo>
                    <a:pt x="38878" y="40456"/>
                    <a:pt x="38965" y="40544"/>
                    <a:pt x="39038" y="40631"/>
                  </a:cubicBezTo>
                  <a:lnTo>
                    <a:pt x="39257" y="40850"/>
                  </a:lnTo>
                  <a:lnTo>
                    <a:pt x="39666" y="41244"/>
                  </a:lnTo>
                  <a:lnTo>
                    <a:pt x="40483" y="42017"/>
                  </a:lnTo>
                  <a:cubicBezTo>
                    <a:pt x="41023" y="42543"/>
                    <a:pt x="41534" y="43039"/>
                    <a:pt x="42015" y="43550"/>
                  </a:cubicBezTo>
                  <a:cubicBezTo>
                    <a:pt x="42249" y="43812"/>
                    <a:pt x="42467" y="44075"/>
                    <a:pt x="42686" y="44338"/>
                  </a:cubicBezTo>
                  <a:cubicBezTo>
                    <a:pt x="42861" y="44542"/>
                    <a:pt x="43168" y="44965"/>
                    <a:pt x="43460" y="45271"/>
                  </a:cubicBezTo>
                  <a:cubicBezTo>
                    <a:pt x="44058" y="45913"/>
                    <a:pt x="44627" y="46395"/>
                    <a:pt x="45094" y="46876"/>
                  </a:cubicBezTo>
                  <a:cubicBezTo>
                    <a:pt x="45502" y="47270"/>
                    <a:pt x="45838" y="47737"/>
                    <a:pt x="46072" y="48248"/>
                  </a:cubicBezTo>
                  <a:cubicBezTo>
                    <a:pt x="46217" y="48598"/>
                    <a:pt x="46407" y="48905"/>
                    <a:pt x="46655" y="49182"/>
                  </a:cubicBezTo>
                  <a:cubicBezTo>
                    <a:pt x="46845" y="49386"/>
                    <a:pt x="47049" y="49591"/>
                    <a:pt x="47253" y="49766"/>
                  </a:cubicBezTo>
                  <a:cubicBezTo>
                    <a:pt x="47443" y="49912"/>
                    <a:pt x="47604" y="50087"/>
                    <a:pt x="47750" y="50276"/>
                  </a:cubicBezTo>
                  <a:cubicBezTo>
                    <a:pt x="47764" y="50306"/>
                    <a:pt x="47764" y="50320"/>
                    <a:pt x="47808" y="50378"/>
                  </a:cubicBezTo>
                  <a:lnTo>
                    <a:pt x="47925" y="50539"/>
                  </a:lnTo>
                  <a:lnTo>
                    <a:pt x="48158" y="50860"/>
                  </a:lnTo>
                  <a:cubicBezTo>
                    <a:pt x="48742" y="51517"/>
                    <a:pt x="49369" y="52144"/>
                    <a:pt x="50026" y="52742"/>
                  </a:cubicBezTo>
                  <a:cubicBezTo>
                    <a:pt x="50216" y="52903"/>
                    <a:pt x="50405" y="53049"/>
                    <a:pt x="50595" y="53195"/>
                  </a:cubicBezTo>
                  <a:lnTo>
                    <a:pt x="51062" y="53545"/>
                  </a:lnTo>
                  <a:cubicBezTo>
                    <a:pt x="51368" y="53778"/>
                    <a:pt x="51646" y="54026"/>
                    <a:pt x="51937" y="54274"/>
                  </a:cubicBezTo>
                  <a:cubicBezTo>
                    <a:pt x="52988" y="55208"/>
                    <a:pt x="53951" y="56230"/>
                    <a:pt x="54841" y="57339"/>
                  </a:cubicBezTo>
                  <a:cubicBezTo>
                    <a:pt x="55220" y="57762"/>
                    <a:pt x="55687" y="58112"/>
                    <a:pt x="56213" y="58360"/>
                  </a:cubicBezTo>
                  <a:cubicBezTo>
                    <a:pt x="56578" y="58564"/>
                    <a:pt x="56738" y="58667"/>
                    <a:pt x="56767" y="58739"/>
                  </a:cubicBezTo>
                  <a:lnTo>
                    <a:pt x="58898" y="61351"/>
                  </a:lnTo>
                  <a:cubicBezTo>
                    <a:pt x="59233" y="61731"/>
                    <a:pt x="59627" y="62125"/>
                    <a:pt x="59919" y="62460"/>
                  </a:cubicBezTo>
                  <a:cubicBezTo>
                    <a:pt x="60269" y="62840"/>
                    <a:pt x="60605" y="63204"/>
                    <a:pt x="60955" y="63555"/>
                  </a:cubicBezTo>
                  <a:cubicBezTo>
                    <a:pt x="61130" y="63715"/>
                    <a:pt x="61291" y="63890"/>
                    <a:pt x="61466" y="64036"/>
                  </a:cubicBezTo>
                  <a:lnTo>
                    <a:pt x="61918" y="64459"/>
                  </a:lnTo>
                  <a:cubicBezTo>
                    <a:pt x="62370" y="64883"/>
                    <a:pt x="62779" y="65379"/>
                    <a:pt x="63115" y="65904"/>
                  </a:cubicBezTo>
                  <a:cubicBezTo>
                    <a:pt x="63202" y="66021"/>
                    <a:pt x="63260" y="66152"/>
                    <a:pt x="63333" y="66269"/>
                  </a:cubicBezTo>
                  <a:lnTo>
                    <a:pt x="63436" y="66444"/>
                  </a:lnTo>
                  <a:cubicBezTo>
                    <a:pt x="63479" y="66561"/>
                    <a:pt x="63538" y="66677"/>
                    <a:pt x="63596" y="66779"/>
                  </a:cubicBezTo>
                  <a:cubicBezTo>
                    <a:pt x="63815" y="67173"/>
                    <a:pt x="64063" y="67553"/>
                    <a:pt x="64369" y="67874"/>
                  </a:cubicBezTo>
                  <a:cubicBezTo>
                    <a:pt x="64880" y="68443"/>
                    <a:pt x="65478" y="68939"/>
                    <a:pt x="66135" y="69318"/>
                  </a:cubicBezTo>
                  <a:cubicBezTo>
                    <a:pt x="66281" y="69362"/>
                    <a:pt x="66398" y="69450"/>
                    <a:pt x="66500" y="69581"/>
                  </a:cubicBezTo>
                  <a:cubicBezTo>
                    <a:pt x="66514" y="69610"/>
                    <a:pt x="66544" y="69639"/>
                    <a:pt x="66558" y="69669"/>
                  </a:cubicBezTo>
                  <a:cubicBezTo>
                    <a:pt x="66587" y="69712"/>
                    <a:pt x="66602" y="69771"/>
                    <a:pt x="66631" y="69814"/>
                  </a:cubicBezTo>
                  <a:lnTo>
                    <a:pt x="66762" y="70150"/>
                  </a:lnTo>
                  <a:cubicBezTo>
                    <a:pt x="66835" y="70354"/>
                    <a:pt x="66923" y="70529"/>
                    <a:pt x="67040" y="70705"/>
                  </a:cubicBezTo>
                  <a:cubicBezTo>
                    <a:pt x="67168" y="70882"/>
                    <a:pt x="67270" y="70953"/>
                    <a:pt x="67340" y="70953"/>
                  </a:cubicBezTo>
                  <a:cubicBezTo>
                    <a:pt x="67374" y="70953"/>
                    <a:pt x="67400" y="70937"/>
                    <a:pt x="67419" y="70909"/>
                  </a:cubicBezTo>
                  <a:cubicBezTo>
                    <a:pt x="67492" y="70719"/>
                    <a:pt x="67536" y="70515"/>
                    <a:pt x="67536" y="70311"/>
                  </a:cubicBezTo>
                  <a:cubicBezTo>
                    <a:pt x="67594" y="69990"/>
                    <a:pt x="67623" y="69654"/>
                    <a:pt x="67638" y="69318"/>
                  </a:cubicBezTo>
                  <a:cubicBezTo>
                    <a:pt x="67638" y="68983"/>
                    <a:pt x="67565" y="68647"/>
                    <a:pt x="67404" y="68355"/>
                  </a:cubicBezTo>
                  <a:cubicBezTo>
                    <a:pt x="67317" y="68268"/>
                    <a:pt x="67229" y="68180"/>
                    <a:pt x="67142" y="68093"/>
                  </a:cubicBezTo>
                  <a:cubicBezTo>
                    <a:pt x="66281" y="67378"/>
                    <a:pt x="65683" y="66531"/>
                    <a:pt x="65493" y="65860"/>
                  </a:cubicBezTo>
                  <a:cubicBezTo>
                    <a:pt x="65391" y="65437"/>
                    <a:pt x="65289" y="65116"/>
                    <a:pt x="65230" y="64824"/>
                  </a:cubicBezTo>
                  <a:cubicBezTo>
                    <a:pt x="65157" y="64532"/>
                    <a:pt x="65128" y="64328"/>
                    <a:pt x="65187" y="64226"/>
                  </a:cubicBezTo>
                  <a:cubicBezTo>
                    <a:pt x="64720" y="63453"/>
                    <a:pt x="64136" y="62752"/>
                    <a:pt x="63465" y="62154"/>
                  </a:cubicBezTo>
                  <a:cubicBezTo>
                    <a:pt x="62910" y="61629"/>
                    <a:pt x="62370" y="61089"/>
                    <a:pt x="61830" y="60534"/>
                  </a:cubicBezTo>
                  <a:cubicBezTo>
                    <a:pt x="60780" y="59425"/>
                    <a:pt x="59773" y="58243"/>
                    <a:pt x="58766" y="57032"/>
                  </a:cubicBezTo>
                  <a:cubicBezTo>
                    <a:pt x="58562" y="56784"/>
                    <a:pt x="58314" y="56580"/>
                    <a:pt x="58051" y="56405"/>
                  </a:cubicBezTo>
                  <a:cubicBezTo>
                    <a:pt x="57818" y="56230"/>
                    <a:pt x="57599" y="56128"/>
                    <a:pt x="57424" y="56040"/>
                  </a:cubicBezTo>
                  <a:cubicBezTo>
                    <a:pt x="57220" y="55952"/>
                    <a:pt x="57044" y="55821"/>
                    <a:pt x="56884" y="55661"/>
                  </a:cubicBezTo>
                  <a:cubicBezTo>
                    <a:pt x="55600" y="54070"/>
                    <a:pt x="54228" y="52392"/>
                    <a:pt x="52448" y="51035"/>
                  </a:cubicBezTo>
                  <a:cubicBezTo>
                    <a:pt x="51719" y="50451"/>
                    <a:pt x="51033" y="49795"/>
                    <a:pt x="50434" y="49080"/>
                  </a:cubicBezTo>
                  <a:lnTo>
                    <a:pt x="49895" y="48511"/>
                  </a:lnTo>
                  <a:cubicBezTo>
                    <a:pt x="49690" y="48277"/>
                    <a:pt x="49457" y="48073"/>
                    <a:pt x="49223" y="47883"/>
                  </a:cubicBezTo>
                  <a:cubicBezTo>
                    <a:pt x="49019" y="47723"/>
                    <a:pt x="48844" y="47577"/>
                    <a:pt x="48727" y="47460"/>
                  </a:cubicBezTo>
                  <a:cubicBezTo>
                    <a:pt x="48640" y="47387"/>
                    <a:pt x="48567" y="47300"/>
                    <a:pt x="48508" y="47212"/>
                  </a:cubicBezTo>
                  <a:cubicBezTo>
                    <a:pt x="48333" y="46833"/>
                    <a:pt x="48129" y="46483"/>
                    <a:pt x="47896" y="46147"/>
                  </a:cubicBezTo>
                  <a:cubicBezTo>
                    <a:pt x="47662" y="45840"/>
                    <a:pt x="47399" y="45549"/>
                    <a:pt x="47137" y="45286"/>
                  </a:cubicBezTo>
                  <a:cubicBezTo>
                    <a:pt x="46611" y="44761"/>
                    <a:pt x="46086" y="44338"/>
                    <a:pt x="45619" y="43929"/>
                  </a:cubicBezTo>
                  <a:cubicBezTo>
                    <a:pt x="45313" y="43739"/>
                    <a:pt x="45021" y="43520"/>
                    <a:pt x="44744" y="43302"/>
                  </a:cubicBezTo>
                  <a:cubicBezTo>
                    <a:pt x="44437" y="43024"/>
                    <a:pt x="44116" y="42747"/>
                    <a:pt x="43810" y="42499"/>
                  </a:cubicBezTo>
                  <a:cubicBezTo>
                    <a:pt x="42891" y="41521"/>
                    <a:pt x="41913" y="40646"/>
                    <a:pt x="40964" y="39770"/>
                  </a:cubicBezTo>
                  <a:cubicBezTo>
                    <a:pt x="40746" y="39552"/>
                    <a:pt x="40483" y="39303"/>
                    <a:pt x="40308" y="39099"/>
                  </a:cubicBezTo>
                  <a:cubicBezTo>
                    <a:pt x="40104" y="38880"/>
                    <a:pt x="39914" y="38647"/>
                    <a:pt x="39739" y="38399"/>
                  </a:cubicBezTo>
                  <a:cubicBezTo>
                    <a:pt x="39389" y="37888"/>
                    <a:pt x="39053" y="37319"/>
                    <a:pt x="38630" y="36750"/>
                  </a:cubicBezTo>
                  <a:cubicBezTo>
                    <a:pt x="38426" y="36473"/>
                    <a:pt x="38192" y="36195"/>
                    <a:pt x="37944" y="35947"/>
                  </a:cubicBezTo>
                  <a:cubicBezTo>
                    <a:pt x="37813" y="35816"/>
                    <a:pt x="37652" y="35685"/>
                    <a:pt x="37550" y="35583"/>
                  </a:cubicBezTo>
                  <a:cubicBezTo>
                    <a:pt x="37433" y="35480"/>
                    <a:pt x="37317" y="35393"/>
                    <a:pt x="37214" y="35276"/>
                  </a:cubicBezTo>
                  <a:cubicBezTo>
                    <a:pt x="36777" y="34838"/>
                    <a:pt x="36383" y="34357"/>
                    <a:pt x="36033" y="33846"/>
                  </a:cubicBezTo>
                  <a:cubicBezTo>
                    <a:pt x="35653" y="33321"/>
                    <a:pt x="35288" y="32766"/>
                    <a:pt x="34851" y="32227"/>
                  </a:cubicBezTo>
                  <a:cubicBezTo>
                    <a:pt x="34632" y="31964"/>
                    <a:pt x="34398" y="31701"/>
                    <a:pt x="34150" y="31439"/>
                  </a:cubicBezTo>
                  <a:cubicBezTo>
                    <a:pt x="34019" y="31322"/>
                    <a:pt x="33888" y="31191"/>
                    <a:pt x="33756" y="31074"/>
                  </a:cubicBezTo>
                  <a:lnTo>
                    <a:pt x="33537" y="30913"/>
                  </a:lnTo>
                  <a:lnTo>
                    <a:pt x="33435" y="30826"/>
                  </a:lnTo>
                  <a:lnTo>
                    <a:pt x="33377" y="30782"/>
                  </a:lnTo>
                  <a:cubicBezTo>
                    <a:pt x="33289" y="30738"/>
                    <a:pt x="33231" y="30680"/>
                    <a:pt x="33158" y="30621"/>
                  </a:cubicBezTo>
                  <a:cubicBezTo>
                    <a:pt x="33114" y="30548"/>
                    <a:pt x="33085" y="30461"/>
                    <a:pt x="33070" y="30373"/>
                  </a:cubicBezTo>
                  <a:cubicBezTo>
                    <a:pt x="33012" y="30213"/>
                    <a:pt x="32925" y="30038"/>
                    <a:pt x="32822" y="29906"/>
                  </a:cubicBezTo>
                  <a:cubicBezTo>
                    <a:pt x="32735" y="29804"/>
                    <a:pt x="32647" y="29717"/>
                    <a:pt x="32560" y="29644"/>
                  </a:cubicBezTo>
                  <a:cubicBezTo>
                    <a:pt x="32443" y="29556"/>
                    <a:pt x="32414" y="29556"/>
                    <a:pt x="32355" y="29512"/>
                  </a:cubicBezTo>
                  <a:cubicBezTo>
                    <a:pt x="31918" y="29235"/>
                    <a:pt x="31495" y="28929"/>
                    <a:pt x="31086" y="28608"/>
                  </a:cubicBezTo>
                  <a:cubicBezTo>
                    <a:pt x="30254" y="27980"/>
                    <a:pt x="29452" y="27295"/>
                    <a:pt x="28649" y="26594"/>
                  </a:cubicBezTo>
                  <a:cubicBezTo>
                    <a:pt x="27599" y="25689"/>
                    <a:pt x="26533" y="24624"/>
                    <a:pt x="25512" y="23632"/>
                  </a:cubicBezTo>
                  <a:cubicBezTo>
                    <a:pt x="24607" y="22800"/>
                    <a:pt x="23790" y="21881"/>
                    <a:pt x="23075" y="20874"/>
                  </a:cubicBezTo>
                  <a:cubicBezTo>
                    <a:pt x="22608" y="20422"/>
                    <a:pt x="22127" y="19940"/>
                    <a:pt x="21704" y="19473"/>
                  </a:cubicBezTo>
                  <a:cubicBezTo>
                    <a:pt x="21280" y="19007"/>
                    <a:pt x="20784" y="18467"/>
                    <a:pt x="20303" y="18000"/>
                  </a:cubicBezTo>
                  <a:cubicBezTo>
                    <a:pt x="19325" y="17037"/>
                    <a:pt x="18304" y="16147"/>
                    <a:pt x="17341" y="15256"/>
                  </a:cubicBezTo>
                  <a:cubicBezTo>
                    <a:pt x="16786" y="14760"/>
                    <a:pt x="16232" y="14264"/>
                    <a:pt x="15721" y="13754"/>
                  </a:cubicBezTo>
                  <a:cubicBezTo>
                    <a:pt x="15225" y="13287"/>
                    <a:pt x="14787" y="12718"/>
                    <a:pt x="14160" y="12105"/>
                  </a:cubicBezTo>
                  <a:cubicBezTo>
                    <a:pt x="13999" y="11959"/>
                    <a:pt x="13839" y="11813"/>
                    <a:pt x="13664" y="11682"/>
                  </a:cubicBezTo>
                  <a:lnTo>
                    <a:pt x="13211" y="11346"/>
                  </a:lnTo>
                  <a:cubicBezTo>
                    <a:pt x="12949" y="11127"/>
                    <a:pt x="12671" y="10894"/>
                    <a:pt x="12394" y="10660"/>
                  </a:cubicBezTo>
                  <a:cubicBezTo>
                    <a:pt x="11854" y="10179"/>
                    <a:pt x="11329" y="9668"/>
                    <a:pt x="10789" y="9143"/>
                  </a:cubicBezTo>
                  <a:lnTo>
                    <a:pt x="10789" y="9143"/>
                  </a:lnTo>
                  <a:cubicBezTo>
                    <a:pt x="11300" y="9770"/>
                    <a:pt x="11810" y="10397"/>
                    <a:pt x="12380" y="11025"/>
                  </a:cubicBezTo>
                  <a:cubicBezTo>
                    <a:pt x="12671" y="11346"/>
                    <a:pt x="12978" y="11652"/>
                    <a:pt x="13313" y="11959"/>
                  </a:cubicBezTo>
                  <a:cubicBezTo>
                    <a:pt x="13693" y="12324"/>
                    <a:pt x="14028" y="12718"/>
                    <a:pt x="14320" y="13155"/>
                  </a:cubicBezTo>
                  <a:cubicBezTo>
                    <a:pt x="14014" y="12805"/>
                    <a:pt x="13678" y="12484"/>
                    <a:pt x="13328" y="12192"/>
                  </a:cubicBezTo>
                  <a:cubicBezTo>
                    <a:pt x="12949" y="11930"/>
                    <a:pt x="12628" y="11682"/>
                    <a:pt x="12307" y="11404"/>
                  </a:cubicBezTo>
                  <a:cubicBezTo>
                    <a:pt x="11650" y="10850"/>
                    <a:pt x="11037" y="10266"/>
                    <a:pt x="10439" y="9668"/>
                  </a:cubicBezTo>
                  <a:lnTo>
                    <a:pt x="9534" y="8778"/>
                  </a:lnTo>
                  <a:cubicBezTo>
                    <a:pt x="9228" y="8471"/>
                    <a:pt x="8951" y="8180"/>
                    <a:pt x="8673" y="7859"/>
                  </a:cubicBezTo>
                  <a:cubicBezTo>
                    <a:pt x="8104" y="7231"/>
                    <a:pt x="7564" y="6574"/>
                    <a:pt x="6951" y="5947"/>
                  </a:cubicBezTo>
                  <a:cubicBezTo>
                    <a:pt x="6528" y="5480"/>
                    <a:pt x="6047" y="5072"/>
                    <a:pt x="5536" y="4707"/>
                  </a:cubicBezTo>
                  <a:cubicBezTo>
                    <a:pt x="5025" y="4342"/>
                    <a:pt x="4558" y="3963"/>
                    <a:pt x="4092" y="3554"/>
                  </a:cubicBezTo>
                  <a:cubicBezTo>
                    <a:pt x="3639" y="3145"/>
                    <a:pt x="3187" y="2722"/>
                    <a:pt x="2720" y="2285"/>
                  </a:cubicBezTo>
                  <a:cubicBezTo>
                    <a:pt x="2253" y="1861"/>
                    <a:pt x="1786" y="1453"/>
                    <a:pt x="1348" y="1044"/>
                  </a:cubicBezTo>
                  <a:cubicBezTo>
                    <a:pt x="692" y="446"/>
                    <a:pt x="283" y="67"/>
                    <a:pt x="123" y="8"/>
                  </a:cubicBezTo>
                  <a:cubicBezTo>
                    <a:pt x="109" y="3"/>
                    <a:pt x="98" y="0"/>
                    <a:pt x="89" y="0"/>
                  </a:cubicBezTo>
                  <a:close/>
                </a:path>
              </a:pathLst>
            </a:cu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33"/>
            <p:cNvSpPr/>
            <p:nvPr/>
          </p:nvSpPr>
          <p:spPr>
            <a:xfrm>
              <a:off x="1873125" y="251600"/>
              <a:ext cx="3217125" cy="1870325"/>
            </a:xfrm>
            <a:custGeom>
              <a:avLst/>
              <a:gdLst/>
              <a:ahLst/>
              <a:cxnLst/>
              <a:rect l="l" t="t" r="r" b="b"/>
              <a:pathLst>
                <a:path w="128685" h="74813" extrusionOk="0">
                  <a:moveTo>
                    <a:pt x="77441" y="0"/>
                  </a:moveTo>
                  <a:cubicBezTo>
                    <a:pt x="77327" y="0"/>
                    <a:pt x="77213" y="10"/>
                    <a:pt x="77103" y="30"/>
                  </a:cubicBezTo>
                  <a:cubicBezTo>
                    <a:pt x="76505" y="132"/>
                    <a:pt x="75936" y="380"/>
                    <a:pt x="75454" y="760"/>
                  </a:cubicBezTo>
                  <a:cubicBezTo>
                    <a:pt x="74374" y="1518"/>
                    <a:pt x="73470" y="2438"/>
                    <a:pt x="72580" y="3313"/>
                  </a:cubicBezTo>
                  <a:cubicBezTo>
                    <a:pt x="72142" y="3751"/>
                    <a:pt x="71704" y="4189"/>
                    <a:pt x="71252" y="4583"/>
                  </a:cubicBezTo>
                  <a:lnTo>
                    <a:pt x="70551" y="5196"/>
                  </a:lnTo>
                  <a:cubicBezTo>
                    <a:pt x="70318" y="5400"/>
                    <a:pt x="70084" y="5619"/>
                    <a:pt x="69851" y="5823"/>
                  </a:cubicBezTo>
                  <a:cubicBezTo>
                    <a:pt x="68742" y="6844"/>
                    <a:pt x="67706" y="7910"/>
                    <a:pt x="66670" y="8975"/>
                  </a:cubicBezTo>
                  <a:cubicBezTo>
                    <a:pt x="66145" y="9500"/>
                    <a:pt x="65649" y="10040"/>
                    <a:pt x="65123" y="10551"/>
                  </a:cubicBezTo>
                  <a:cubicBezTo>
                    <a:pt x="64598" y="11047"/>
                    <a:pt x="64058" y="11543"/>
                    <a:pt x="63504" y="12024"/>
                  </a:cubicBezTo>
                  <a:cubicBezTo>
                    <a:pt x="62395" y="12987"/>
                    <a:pt x="61242" y="13921"/>
                    <a:pt x="60147" y="14957"/>
                  </a:cubicBezTo>
                  <a:cubicBezTo>
                    <a:pt x="59053" y="15979"/>
                    <a:pt x="58046" y="17044"/>
                    <a:pt x="56908" y="17905"/>
                  </a:cubicBezTo>
                  <a:cubicBezTo>
                    <a:pt x="56645" y="18109"/>
                    <a:pt x="56324" y="18357"/>
                    <a:pt x="56018" y="18591"/>
                  </a:cubicBezTo>
                  <a:cubicBezTo>
                    <a:pt x="55726" y="18809"/>
                    <a:pt x="55434" y="19058"/>
                    <a:pt x="55157" y="19320"/>
                  </a:cubicBezTo>
                  <a:cubicBezTo>
                    <a:pt x="54588" y="19816"/>
                    <a:pt x="54048" y="20342"/>
                    <a:pt x="53508" y="20823"/>
                  </a:cubicBezTo>
                  <a:cubicBezTo>
                    <a:pt x="52983" y="21319"/>
                    <a:pt x="52399" y="21815"/>
                    <a:pt x="51874" y="22355"/>
                  </a:cubicBezTo>
                  <a:lnTo>
                    <a:pt x="50313" y="23931"/>
                  </a:lnTo>
                  <a:cubicBezTo>
                    <a:pt x="49802" y="24456"/>
                    <a:pt x="49291" y="24953"/>
                    <a:pt x="48737" y="25419"/>
                  </a:cubicBezTo>
                  <a:cubicBezTo>
                    <a:pt x="48474" y="25653"/>
                    <a:pt x="48182" y="25872"/>
                    <a:pt x="47905" y="26076"/>
                  </a:cubicBezTo>
                  <a:lnTo>
                    <a:pt x="47686" y="26237"/>
                  </a:lnTo>
                  <a:lnTo>
                    <a:pt x="47424" y="26426"/>
                  </a:lnTo>
                  <a:cubicBezTo>
                    <a:pt x="47263" y="26572"/>
                    <a:pt x="47117" y="26718"/>
                    <a:pt x="46971" y="26893"/>
                  </a:cubicBezTo>
                  <a:cubicBezTo>
                    <a:pt x="46446" y="27550"/>
                    <a:pt x="46183" y="28221"/>
                    <a:pt x="45716" y="28586"/>
                  </a:cubicBezTo>
                  <a:cubicBezTo>
                    <a:pt x="45614" y="28673"/>
                    <a:pt x="45483" y="28746"/>
                    <a:pt x="45352" y="28805"/>
                  </a:cubicBezTo>
                  <a:cubicBezTo>
                    <a:pt x="45162" y="28892"/>
                    <a:pt x="44987" y="28994"/>
                    <a:pt x="44812" y="29097"/>
                  </a:cubicBezTo>
                  <a:cubicBezTo>
                    <a:pt x="44476" y="29315"/>
                    <a:pt x="44170" y="29578"/>
                    <a:pt x="43892" y="29870"/>
                  </a:cubicBezTo>
                  <a:cubicBezTo>
                    <a:pt x="43484" y="30278"/>
                    <a:pt x="43134" y="30731"/>
                    <a:pt x="42769" y="31110"/>
                  </a:cubicBezTo>
                  <a:cubicBezTo>
                    <a:pt x="42404" y="31504"/>
                    <a:pt x="41981" y="31884"/>
                    <a:pt x="41587" y="32278"/>
                  </a:cubicBezTo>
                  <a:lnTo>
                    <a:pt x="39150" y="34598"/>
                  </a:lnTo>
                  <a:lnTo>
                    <a:pt x="37924" y="35765"/>
                  </a:lnTo>
                  <a:cubicBezTo>
                    <a:pt x="37501" y="36159"/>
                    <a:pt x="37107" y="36553"/>
                    <a:pt x="36699" y="36947"/>
                  </a:cubicBezTo>
                  <a:cubicBezTo>
                    <a:pt x="35896" y="37735"/>
                    <a:pt x="35123" y="38552"/>
                    <a:pt x="34306" y="39325"/>
                  </a:cubicBezTo>
                  <a:cubicBezTo>
                    <a:pt x="33897" y="39719"/>
                    <a:pt x="33474" y="40084"/>
                    <a:pt x="33036" y="40478"/>
                  </a:cubicBezTo>
                  <a:cubicBezTo>
                    <a:pt x="32599" y="40857"/>
                    <a:pt x="32175" y="41251"/>
                    <a:pt x="31752" y="41660"/>
                  </a:cubicBezTo>
                  <a:cubicBezTo>
                    <a:pt x="30935" y="42448"/>
                    <a:pt x="30103" y="43265"/>
                    <a:pt x="29286" y="44082"/>
                  </a:cubicBezTo>
                  <a:cubicBezTo>
                    <a:pt x="28703" y="44666"/>
                    <a:pt x="28104" y="45279"/>
                    <a:pt x="27594" y="45746"/>
                  </a:cubicBezTo>
                  <a:cubicBezTo>
                    <a:pt x="27068" y="46212"/>
                    <a:pt x="26601" y="46504"/>
                    <a:pt x="26310" y="46504"/>
                  </a:cubicBezTo>
                  <a:cubicBezTo>
                    <a:pt x="26310" y="46504"/>
                    <a:pt x="26237" y="46577"/>
                    <a:pt x="26105" y="46694"/>
                  </a:cubicBezTo>
                  <a:cubicBezTo>
                    <a:pt x="25974" y="46811"/>
                    <a:pt x="25799" y="46971"/>
                    <a:pt x="25609" y="47161"/>
                  </a:cubicBezTo>
                  <a:cubicBezTo>
                    <a:pt x="25390" y="47365"/>
                    <a:pt x="25201" y="47584"/>
                    <a:pt x="25011" y="47803"/>
                  </a:cubicBezTo>
                  <a:cubicBezTo>
                    <a:pt x="24923" y="47934"/>
                    <a:pt x="24836" y="48051"/>
                    <a:pt x="24748" y="48168"/>
                  </a:cubicBezTo>
                  <a:lnTo>
                    <a:pt x="24559" y="48460"/>
                  </a:lnTo>
                  <a:cubicBezTo>
                    <a:pt x="24179" y="49131"/>
                    <a:pt x="23741" y="49773"/>
                    <a:pt x="23260" y="50371"/>
                  </a:cubicBezTo>
                  <a:cubicBezTo>
                    <a:pt x="23771" y="49933"/>
                    <a:pt x="24252" y="49466"/>
                    <a:pt x="24704" y="48970"/>
                  </a:cubicBezTo>
                  <a:lnTo>
                    <a:pt x="24704" y="48970"/>
                  </a:lnTo>
                  <a:lnTo>
                    <a:pt x="24675" y="49248"/>
                  </a:lnTo>
                  <a:cubicBezTo>
                    <a:pt x="23610" y="50619"/>
                    <a:pt x="22297" y="51743"/>
                    <a:pt x="21013" y="52852"/>
                  </a:cubicBezTo>
                  <a:cubicBezTo>
                    <a:pt x="20356" y="53406"/>
                    <a:pt x="19700" y="53961"/>
                    <a:pt x="19087" y="54544"/>
                  </a:cubicBezTo>
                  <a:lnTo>
                    <a:pt x="17248" y="56324"/>
                  </a:lnTo>
                  <a:cubicBezTo>
                    <a:pt x="16022" y="57477"/>
                    <a:pt x="14782" y="58557"/>
                    <a:pt x="13556" y="59578"/>
                  </a:cubicBezTo>
                  <a:cubicBezTo>
                    <a:pt x="12316" y="60585"/>
                    <a:pt x="11353" y="61767"/>
                    <a:pt x="10463" y="62905"/>
                  </a:cubicBezTo>
                  <a:cubicBezTo>
                    <a:pt x="9850" y="63635"/>
                    <a:pt x="9179" y="64291"/>
                    <a:pt x="8449" y="64904"/>
                  </a:cubicBezTo>
                  <a:cubicBezTo>
                    <a:pt x="7589" y="65619"/>
                    <a:pt x="6757" y="66393"/>
                    <a:pt x="5983" y="67195"/>
                  </a:cubicBezTo>
                  <a:cubicBezTo>
                    <a:pt x="5589" y="67589"/>
                    <a:pt x="5268" y="67998"/>
                    <a:pt x="4904" y="68421"/>
                  </a:cubicBezTo>
                  <a:cubicBezTo>
                    <a:pt x="4539" y="68859"/>
                    <a:pt x="4174" y="69253"/>
                    <a:pt x="3838" y="69661"/>
                  </a:cubicBezTo>
                  <a:cubicBezTo>
                    <a:pt x="3517" y="70084"/>
                    <a:pt x="3211" y="70508"/>
                    <a:pt x="2934" y="70960"/>
                  </a:cubicBezTo>
                  <a:cubicBezTo>
                    <a:pt x="2627" y="71412"/>
                    <a:pt x="2306" y="71850"/>
                    <a:pt x="1985" y="72288"/>
                  </a:cubicBezTo>
                  <a:cubicBezTo>
                    <a:pt x="1329" y="73149"/>
                    <a:pt x="658" y="73980"/>
                    <a:pt x="1" y="74812"/>
                  </a:cubicBezTo>
                  <a:cubicBezTo>
                    <a:pt x="993" y="73703"/>
                    <a:pt x="2015" y="72594"/>
                    <a:pt x="2948" y="71368"/>
                  </a:cubicBezTo>
                  <a:cubicBezTo>
                    <a:pt x="3051" y="71208"/>
                    <a:pt x="3167" y="71062"/>
                    <a:pt x="3284" y="70901"/>
                  </a:cubicBezTo>
                  <a:lnTo>
                    <a:pt x="3605" y="70464"/>
                  </a:lnTo>
                  <a:cubicBezTo>
                    <a:pt x="3809" y="70187"/>
                    <a:pt x="4028" y="69924"/>
                    <a:pt x="4276" y="69661"/>
                  </a:cubicBezTo>
                  <a:lnTo>
                    <a:pt x="5020" y="68844"/>
                  </a:lnTo>
                  <a:lnTo>
                    <a:pt x="5414" y="68406"/>
                  </a:lnTo>
                  <a:cubicBezTo>
                    <a:pt x="5517" y="68275"/>
                    <a:pt x="5633" y="68129"/>
                    <a:pt x="5765" y="67998"/>
                  </a:cubicBezTo>
                  <a:cubicBezTo>
                    <a:pt x="6771" y="66947"/>
                    <a:pt x="7822" y="65940"/>
                    <a:pt x="8946" y="64992"/>
                  </a:cubicBezTo>
                  <a:cubicBezTo>
                    <a:pt x="9500" y="64496"/>
                    <a:pt x="10069" y="63985"/>
                    <a:pt x="10609" y="63460"/>
                  </a:cubicBezTo>
                  <a:cubicBezTo>
                    <a:pt x="11163" y="62934"/>
                    <a:pt x="11674" y="62395"/>
                    <a:pt x="12199" y="61869"/>
                  </a:cubicBezTo>
                  <a:cubicBezTo>
                    <a:pt x="12637" y="61432"/>
                    <a:pt x="13075" y="60994"/>
                    <a:pt x="13542" y="60600"/>
                  </a:cubicBezTo>
                  <a:cubicBezTo>
                    <a:pt x="13775" y="60396"/>
                    <a:pt x="13994" y="60220"/>
                    <a:pt x="14242" y="60016"/>
                  </a:cubicBezTo>
                  <a:cubicBezTo>
                    <a:pt x="14505" y="59812"/>
                    <a:pt x="14753" y="59593"/>
                    <a:pt x="15001" y="59389"/>
                  </a:cubicBezTo>
                  <a:cubicBezTo>
                    <a:pt x="15993" y="58542"/>
                    <a:pt x="16913" y="57638"/>
                    <a:pt x="17832" y="56748"/>
                  </a:cubicBezTo>
                  <a:cubicBezTo>
                    <a:pt x="18751" y="55843"/>
                    <a:pt x="19627" y="54953"/>
                    <a:pt x="20560" y="54121"/>
                  </a:cubicBezTo>
                  <a:cubicBezTo>
                    <a:pt x="21494" y="53275"/>
                    <a:pt x="22472" y="52443"/>
                    <a:pt x="23406" y="51538"/>
                  </a:cubicBezTo>
                  <a:cubicBezTo>
                    <a:pt x="23902" y="51057"/>
                    <a:pt x="24354" y="50561"/>
                    <a:pt x="24792" y="50035"/>
                  </a:cubicBezTo>
                  <a:cubicBezTo>
                    <a:pt x="24996" y="49773"/>
                    <a:pt x="25215" y="49510"/>
                    <a:pt x="25405" y="49218"/>
                  </a:cubicBezTo>
                  <a:lnTo>
                    <a:pt x="25697" y="48795"/>
                  </a:lnTo>
                  <a:cubicBezTo>
                    <a:pt x="25770" y="48693"/>
                    <a:pt x="25843" y="48576"/>
                    <a:pt x="25930" y="48474"/>
                  </a:cubicBezTo>
                  <a:cubicBezTo>
                    <a:pt x="26339" y="48022"/>
                    <a:pt x="26791" y="47584"/>
                    <a:pt x="27258" y="47205"/>
                  </a:cubicBezTo>
                  <a:cubicBezTo>
                    <a:pt x="27506" y="46986"/>
                    <a:pt x="27769" y="46767"/>
                    <a:pt x="28017" y="46519"/>
                  </a:cubicBezTo>
                  <a:lnTo>
                    <a:pt x="28703" y="45819"/>
                  </a:lnTo>
                  <a:cubicBezTo>
                    <a:pt x="30570" y="43995"/>
                    <a:pt x="32365" y="42156"/>
                    <a:pt x="34320" y="40463"/>
                  </a:cubicBezTo>
                  <a:cubicBezTo>
                    <a:pt x="35313" y="39573"/>
                    <a:pt x="36217" y="38610"/>
                    <a:pt x="37137" y="37706"/>
                  </a:cubicBezTo>
                  <a:cubicBezTo>
                    <a:pt x="37589" y="37239"/>
                    <a:pt x="38041" y="36786"/>
                    <a:pt x="38508" y="36363"/>
                  </a:cubicBezTo>
                  <a:lnTo>
                    <a:pt x="39924" y="35006"/>
                  </a:lnTo>
                  <a:lnTo>
                    <a:pt x="42754" y="32307"/>
                  </a:lnTo>
                  <a:cubicBezTo>
                    <a:pt x="43747" y="31417"/>
                    <a:pt x="44462" y="30249"/>
                    <a:pt x="45468" y="29724"/>
                  </a:cubicBezTo>
                  <a:cubicBezTo>
                    <a:pt x="45541" y="29680"/>
                    <a:pt x="45600" y="29666"/>
                    <a:pt x="45673" y="29622"/>
                  </a:cubicBezTo>
                  <a:lnTo>
                    <a:pt x="45921" y="29491"/>
                  </a:lnTo>
                  <a:cubicBezTo>
                    <a:pt x="46096" y="29388"/>
                    <a:pt x="46256" y="29272"/>
                    <a:pt x="46402" y="29126"/>
                  </a:cubicBezTo>
                  <a:cubicBezTo>
                    <a:pt x="46665" y="28863"/>
                    <a:pt x="46884" y="28571"/>
                    <a:pt x="47059" y="28250"/>
                  </a:cubicBezTo>
                  <a:cubicBezTo>
                    <a:pt x="47249" y="27958"/>
                    <a:pt x="47394" y="27681"/>
                    <a:pt x="47584" y="27448"/>
                  </a:cubicBezTo>
                  <a:cubicBezTo>
                    <a:pt x="47672" y="27316"/>
                    <a:pt x="47774" y="27214"/>
                    <a:pt x="47876" y="27112"/>
                  </a:cubicBezTo>
                  <a:cubicBezTo>
                    <a:pt x="47993" y="26995"/>
                    <a:pt x="48109" y="26908"/>
                    <a:pt x="48241" y="26820"/>
                  </a:cubicBezTo>
                  <a:cubicBezTo>
                    <a:pt x="49335" y="26003"/>
                    <a:pt x="50284" y="25025"/>
                    <a:pt x="51203" y="24048"/>
                  </a:cubicBezTo>
                  <a:cubicBezTo>
                    <a:pt x="51684" y="23566"/>
                    <a:pt x="52210" y="23129"/>
                    <a:pt x="52750" y="22720"/>
                  </a:cubicBezTo>
                  <a:cubicBezTo>
                    <a:pt x="52968" y="22487"/>
                    <a:pt x="53202" y="22268"/>
                    <a:pt x="53435" y="22049"/>
                  </a:cubicBezTo>
                  <a:cubicBezTo>
                    <a:pt x="54077" y="21246"/>
                    <a:pt x="54778" y="20502"/>
                    <a:pt x="55537" y="19816"/>
                  </a:cubicBezTo>
                  <a:cubicBezTo>
                    <a:pt x="55960" y="19422"/>
                    <a:pt x="56397" y="19058"/>
                    <a:pt x="56850" y="18722"/>
                  </a:cubicBezTo>
                  <a:cubicBezTo>
                    <a:pt x="57317" y="18386"/>
                    <a:pt x="57769" y="18036"/>
                    <a:pt x="58178" y="17657"/>
                  </a:cubicBezTo>
                  <a:cubicBezTo>
                    <a:pt x="59155" y="16767"/>
                    <a:pt x="60060" y="15804"/>
                    <a:pt x="61052" y="14899"/>
                  </a:cubicBezTo>
                  <a:cubicBezTo>
                    <a:pt x="62030" y="14009"/>
                    <a:pt x="63051" y="13163"/>
                    <a:pt x="64058" y="12287"/>
                  </a:cubicBezTo>
                  <a:cubicBezTo>
                    <a:pt x="64992" y="11470"/>
                    <a:pt x="65867" y="10609"/>
                    <a:pt x="66728" y="9719"/>
                  </a:cubicBezTo>
                  <a:cubicBezTo>
                    <a:pt x="67589" y="8829"/>
                    <a:pt x="68450" y="7939"/>
                    <a:pt x="69340" y="7078"/>
                  </a:cubicBezTo>
                  <a:cubicBezTo>
                    <a:pt x="69793" y="6655"/>
                    <a:pt x="70245" y="6232"/>
                    <a:pt x="70712" y="5823"/>
                  </a:cubicBezTo>
                  <a:cubicBezTo>
                    <a:pt x="71179" y="5400"/>
                    <a:pt x="71646" y="5020"/>
                    <a:pt x="72098" y="4583"/>
                  </a:cubicBezTo>
                  <a:cubicBezTo>
                    <a:pt x="72988" y="3736"/>
                    <a:pt x="73834" y="2817"/>
                    <a:pt x="74768" y="2000"/>
                  </a:cubicBezTo>
                  <a:cubicBezTo>
                    <a:pt x="75075" y="1737"/>
                    <a:pt x="75410" y="1475"/>
                    <a:pt x="75746" y="1227"/>
                  </a:cubicBezTo>
                  <a:cubicBezTo>
                    <a:pt x="76082" y="964"/>
                    <a:pt x="76461" y="760"/>
                    <a:pt x="76855" y="628"/>
                  </a:cubicBezTo>
                  <a:cubicBezTo>
                    <a:pt x="77041" y="571"/>
                    <a:pt x="77233" y="541"/>
                    <a:pt x="77425" y="541"/>
                  </a:cubicBezTo>
                  <a:cubicBezTo>
                    <a:pt x="77668" y="541"/>
                    <a:pt x="77910" y="589"/>
                    <a:pt x="78139" y="687"/>
                  </a:cubicBezTo>
                  <a:cubicBezTo>
                    <a:pt x="78518" y="876"/>
                    <a:pt x="78869" y="1124"/>
                    <a:pt x="79190" y="1416"/>
                  </a:cubicBezTo>
                  <a:cubicBezTo>
                    <a:pt x="80488" y="2452"/>
                    <a:pt x="81772" y="3488"/>
                    <a:pt x="82969" y="4641"/>
                  </a:cubicBezTo>
                  <a:cubicBezTo>
                    <a:pt x="83450" y="5108"/>
                    <a:pt x="83917" y="5589"/>
                    <a:pt x="84370" y="6100"/>
                  </a:cubicBezTo>
                  <a:cubicBezTo>
                    <a:pt x="84588" y="6348"/>
                    <a:pt x="84807" y="6611"/>
                    <a:pt x="85012" y="6874"/>
                  </a:cubicBezTo>
                  <a:cubicBezTo>
                    <a:pt x="85216" y="7136"/>
                    <a:pt x="85420" y="7399"/>
                    <a:pt x="85639" y="7647"/>
                  </a:cubicBezTo>
                  <a:cubicBezTo>
                    <a:pt x="85887" y="7866"/>
                    <a:pt x="86150" y="8055"/>
                    <a:pt x="86442" y="8216"/>
                  </a:cubicBezTo>
                  <a:cubicBezTo>
                    <a:pt x="86587" y="8304"/>
                    <a:pt x="86733" y="8376"/>
                    <a:pt x="86894" y="8449"/>
                  </a:cubicBezTo>
                  <a:cubicBezTo>
                    <a:pt x="87054" y="8508"/>
                    <a:pt x="87200" y="8581"/>
                    <a:pt x="87346" y="8683"/>
                  </a:cubicBezTo>
                  <a:cubicBezTo>
                    <a:pt x="87638" y="8887"/>
                    <a:pt x="87872" y="9135"/>
                    <a:pt x="88047" y="9442"/>
                  </a:cubicBezTo>
                  <a:cubicBezTo>
                    <a:pt x="88236" y="9733"/>
                    <a:pt x="88382" y="10025"/>
                    <a:pt x="88587" y="10288"/>
                  </a:cubicBezTo>
                  <a:cubicBezTo>
                    <a:pt x="88980" y="10799"/>
                    <a:pt x="89447" y="11280"/>
                    <a:pt x="89944" y="11689"/>
                  </a:cubicBezTo>
                  <a:lnTo>
                    <a:pt x="91505" y="12958"/>
                  </a:lnTo>
                  <a:cubicBezTo>
                    <a:pt x="92526" y="13819"/>
                    <a:pt x="93562" y="14680"/>
                    <a:pt x="94540" y="15585"/>
                  </a:cubicBezTo>
                  <a:cubicBezTo>
                    <a:pt x="94817" y="15847"/>
                    <a:pt x="95094" y="16125"/>
                    <a:pt x="95357" y="16387"/>
                  </a:cubicBezTo>
                  <a:cubicBezTo>
                    <a:pt x="95634" y="16650"/>
                    <a:pt x="95882" y="16942"/>
                    <a:pt x="96174" y="17190"/>
                  </a:cubicBezTo>
                  <a:cubicBezTo>
                    <a:pt x="96743" y="17715"/>
                    <a:pt x="97371" y="18153"/>
                    <a:pt x="97925" y="18649"/>
                  </a:cubicBezTo>
                  <a:cubicBezTo>
                    <a:pt x="98202" y="18912"/>
                    <a:pt x="98465" y="19174"/>
                    <a:pt x="98713" y="19466"/>
                  </a:cubicBezTo>
                  <a:cubicBezTo>
                    <a:pt x="98976" y="19743"/>
                    <a:pt x="99238" y="20035"/>
                    <a:pt x="99516" y="20312"/>
                  </a:cubicBezTo>
                  <a:cubicBezTo>
                    <a:pt x="100099" y="20896"/>
                    <a:pt x="100698" y="21451"/>
                    <a:pt x="101340" y="21947"/>
                  </a:cubicBezTo>
                  <a:cubicBezTo>
                    <a:pt x="101675" y="22209"/>
                    <a:pt x="102040" y="22487"/>
                    <a:pt x="102405" y="22778"/>
                  </a:cubicBezTo>
                  <a:cubicBezTo>
                    <a:pt x="102770" y="23085"/>
                    <a:pt x="103105" y="23435"/>
                    <a:pt x="103353" y="23829"/>
                  </a:cubicBezTo>
                  <a:cubicBezTo>
                    <a:pt x="103645" y="24267"/>
                    <a:pt x="103995" y="24661"/>
                    <a:pt x="104389" y="25011"/>
                  </a:cubicBezTo>
                  <a:cubicBezTo>
                    <a:pt x="104608" y="25186"/>
                    <a:pt x="104856" y="25332"/>
                    <a:pt x="105119" y="25419"/>
                  </a:cubicBezTo>
                  <a:cubicBezTo>
                    <a:pt x="105177" y="25449"/>
                    <a:pt x="105250" y="25463"/>
                    <a:pt x="105323" y="25478"/>
                  </a:cubicBezTo>
                  <a:lnTo>
                    <a:pt x="105498" y="25536"/>
                  </a:lnTo>
                  <a:cubicBezTo>
                    <a:pt x="105571" y="25551"/>
                    <a:pt x="105630" y="25595"/>
                    <a:pt x="105688" y="25638"/>
                  </a:cubicBezTo>
                  <a:cubicBezTo>
                    <a:pt x="105746" y="25711"/>
                    <a:pt x="105790" y="25799"/>
                    <a:pt x="105790" y="25901"/>
                  </a:cubicBezTo>
                  <a:cubicBezTo>
                    <a:pt x="105805" y="26061"/>
                    <a:pt x="105834" y="26207"/>
                    <a:pt x="105863" y="26368"/>
                  </a:cubicBezTo>
                  <a:cubicBezTo>
                    <a:pt x="105892" y="26528"/>
                    <a:pt x="105980" y="26674"/>
                    <a:pt x="106111" y="26762"/>
                  </a:cubicBezTo>
                  <a:lnTo>
                    <a:pt x="106520" y="27010"/>
                  </a:lnTo>
                  <a:lnTo>
                    <a:pt x="106709" y="27127"/>
                  </a:lnTo>
                  <a:cubicBezTo>
                    <a:pt x="106753" y="27156"/>
                    <a:pt x="106797" y="27185"/>
                    <a:pt x="106841" y="27214"/>
                  </a:cubicBezTo>
                  <a:cubicBezTo>
                    <a:pt x="106928" y="27287"/>
                    <a:pt x="107030" y="27346"/>
                    <a:pt x="107103" y="27433"/>
                  </a:cubicBezTo>
                  <a:cubicBezTo>
                    <a:pt x="107278" y="27579"/>
                    <a:pt x="107453" y="27725"/>
                    <a:pt x="107614" y="27885"/>
                  </a:cubicBezTo>
                  <a:cubicBezTo>
                    <a:pt x="107935" y="28221"/>
                    <a:pt x="108256" y="28571"/>
                    <a:pt x="108577" y="28936"/>
                  </a:cubicBezTo>
                  <a:cubicBezTo>
                    <a:pt x="108898" y="29315"/>
                    <a:pt x="109248" y="29651"/>
                    <a:pt x="109628" y="29972"/>
                  </a:cubicBezTo>
                  <a:cubicBezTo>
                    <a:pt x="110036" y="30308"/>
                    <a:pt x="110416" y="30541"/>
                    <a:pt x="110780" y="30833"/>
                  </a:cubicBezTo>
                  <a:cubicBezTo>
                    <a:pt x="112254" y="31957"/>
                    <a:pt x="113524" y="33357"/>
                    <a:pt x="114910" y="34583"/>
                  </a:cubicBezTo>
                  <a:cubicBezTo>
                    <a:pt x="114485" y="34012"/>
                    <a:pt x="114362" y="33743"/>
                    <a:pt x="114453" y="33743"/>
                  </a:cubicBezTo>
                  <a:cubicBezTo>
                    <a:pt x="114462" y="33743"/>
                    <a:pt x="114473" y="33746"/>
                    <a:pt x="114487" y="33751"/>
                  </a:cubicBezTo>
                  <a:cubicBezTo>
                    <a:pt x="114647" y="33810"/>
                    <a:pt x="115056" y="34189"/>
                    <a:pt x="115698" y="34787"/>
                  </a:cubicBezTo>
                  <a:cubicBezTo>
                    <a:pt x="116135" y="35210"/>
                    <a:pt x="116617" y="35604"/>
                    <a:pt x="117084" y="36042"/>
                  </a:cubicBezTo>
                  <a:cubicBezTo>
                    <a:pt x="117551" y="36465"/>
                    <a:pt x="117989" y="36888"/>
                    <a:pt x="118456" y="37297"/>
                  </a:cubicBezTo>
                  <a:cubicBezTo>
                    <a:pt x="118908" y="37706"/>
                    <a:pt x="119389" y="38100"/>
                    <a:pt x="119885" y="38450"/>
                  </a:cubicBezTo>
                  <a:cubicBezTo>
                    <a:pt x="120411" y="38815"/>
                    <a:pt x="120878" y="39238"/>
                    <a:pt x="121315" y="39690"/>
                  </a:cubicBezTo>
                  <a:cubicBezTo>
                    <a:pt x="121928" y="40332"/>
                    <a:pt x="122468" y="40989"/>
                    <a:pt x="123023" y="41616"/>
                  </a:cubicBezTo>
                  <a:cubicBezTo>
                    <a:pt x="123315" y="41923"/>
                    <a:pt x="123592" y="42229"/>
                    <a:pt x="123884" y="42521"/>
                  </a:cubicBezTo>
                  <a:lnTo>
                    <a:pt x="124803" y="43411"/>
                  </a:lnTo>
                  <a:cubicBezTo>
                    <a:pt x="125401" y="44009"/>
                    <a:pt x="126014" y="44607"/>
                    <a:pt x="126656" y="45147"/>
                  </a:cubicBezTo>
                  <a:cubicBezTo>
                    <a:pt x="126992" y="45425"/>
                    <a:pt x="127327" y="45673"/>
                    <a:pt x="127692" y="45950"/>
                  </a:cubicBezTo>
                  <a:cubicBezTo>
                    <a:pt x="128042" y="46242"/>
                    <a:pt x="128378" y="46563"/>
                    <a:pt x="128684" y="46913"/>
                  </a:cubicBezTo>
                  <a:cubicBezTo>
                    <a:pt x="128392" y="46475"/>
                    <a:pt x="128042" y="46067"/>
                    <a:pt x="127677" y="45716"/>
                  </a:cubicBezTo>
                  <a:cubicBezTo>
                    <a:pt x="127327" y="45395"/>
                    <a:pt x="127035" y="45089"/>
                    <a:pt x="126744" y="44783"/>
                  </a:cubicBezTo>
                  <a:cubicBezTo>
                    <a:pt x="126174" y="44155"/>
                    <a:pt x="125664" y="43528"/>
                    <a:pt x="125153" y="42886"/>
                  </a:cubicBezTo>
                  <a:lnTo>
                    <a:pt x="124117" y="41908"/>
                  </a:lnTo>
                  <a:cubicBezTo>
                    <a:pt x="123796" y="41587"/>
                    <a:pt x="123460" y="41251"/>
                    <a:pt x="123139" y="40916"/>
                  </a:cubicBezTo>
                  <a:cubicBezTo>
                    <a:pt x="122483" y="40186"/>
                    <a:pt x="121782" y="39500"/>
                    <a:pt x="121053" y="38844"/>
                  </a:cubicBezTo>
                  <a:cubicBezTo>
                    <a:pt x="120849" y="38683"/>
                    <a:pt x="120659" y="38523"/>
                    <a:pt x="120440" y="38377"/>
                  </a:cubicBezTo>
                  <a:lnTo>
                    <a:pt x="119842" y="37968"/>
                  </a:lnTo>
                  <a:cubicBezTo>
                    <a:pt x="119462" y="37706"/>
                    <a:pt x="119112" y="37428"/>
                    <a:pt x="118747" y="37122"/>
                  </a:cubicBezTo>
                  <a:cubicBezTo>
                    <a:pt x="118032" y="36524"/>
                    <a:pt x="117347" y="35852"/>
                    <a:pt x="116602" y="35210"/>
                  </a:cubicBezTo>
                  <a:cubicBezTo>
                    <a:pt x="115172" y="33999"/>
                    <a:pt x="113932" y="32511"/>
                    <a:pt x="112473" y="31154"/>
                  </a:cubicBezTo>
                  <a:cubicBezTo>
                    <a:pt x="112108" y="30818"/>
                    <a:pt x="111714" y="30497"/>
                    <a:pt x="111320" y="30176"/>
                  </a:cubicBezTo>
                  <a:cubicBezTo>
                    <a:pt x="110941" y="29855"/>
                    <a:pt x="110474" y="29578"/>
                    <a:pt x="110153" y="29301"/>
                  </a:cubicBezTo>
                  <a:cubicBezTo>
                    <a:pt x="109467" y="28717"/>
                    <a:pt x="108883" y="27915"/>
                    <a:pt x="108139" y="27170"/>
                  </a:cubicBezTo>
                  <a:cubicBezTo>
                    <a:pt x="107993" y="27010"/>
                    <a:pt x="107804" y="26864"/>
                    <a:pt x="107629" y="26704"/>
                  </a:cubicBezTo>
                  <a:cubicBezTo>
                    <a:pt x="107526" y="26631"/>
                    <a:pt x="107439" y="26558"/>
                    <a:pt x="107337" y="26485"/>
                  </a:cubicBezTo>
                  <a:cubicBezTo>
                    <a:pt x="107293" y="26455"/>
                    <a:pt x="107235" y="26412"/>
                    <a:pt x="107191" y="26383"/>
                  </a:cubicBezTo>
                  <a:lnTo>
                    <a:pt x="107089" y="26324"/>
                  </a:lnTo>
                  <a:lnTo>
                    <a:pt x="106797" y="26164"/>
                  </a:lnTo>
                  <a:cubicBezTo>
                    <a:pt x="106709" y="26091"/>
                    <a:pt x="106666" y="25974"/>
                    <a:pt x="106651" y="25872"/>
                  </a:cubicBezTo>
                  <a:cubicBezTo>
                    <a:pt x="106651" y="25813"/>
                    <a:pt x="106651" y="25755"/>
                    <a:pt x="106651" y="25697"/>
                  </a:cubicBezTo>
                  <a:cubicBezTo>
                    <a:pt x="106636" y="25668"/>
                    <a:pt x="106636" y="25638"/>
                    <a:pt x="106622" y="25609"/>
                  </a:cubicBezTo>
                  <a:cubicBezTo>
                    <a:pt x="106607" y="25536"/>
                    <a:pt x="106578" y="25478"/>
                    <a:pt x="106563" y="25419"/>
                  </a:cubicBezTo>
                  <a:cubicBezTo>
                    <a:pt x="106447" y="25157"/>
                    <a:pt x="106242" y="24938"/>
                    <a:pt x="105980" y="24807"/>
                  </a:cubicBezTo>
                  <a:cubicBezTo>
                    <a:pt x="105921" y="24777"/>
                    <a:pt x="105848" y="24748"/>
                    <a:pt x="105775" y="24734"/>
                  </a:cubicBezTo>
                  <a:lnTo>
                    <a:pt x="105615" y="24690"/>
                  </a:lnTo>
                  <a:lnTo>
                    <a:pt x="105440" y="24646"/>
                  </a:lnTo>
                  <a:lnTo>
                    <a:pt x="105265" y="24588"/>
                  </a:lnTo>
                  <a:lnTo>
                    <a:pt x="105090" y="24515"/>
                  </a:lnTo>
                  <a:cubicBezTo>
                    <a:pt x="104856" y="24369"/>
                    <a:pt x="104652" y="24208"/>
                    <a:pt x="104477" y="24004"/>
                  </a:cubicBezTo>
                  <a:cubicBezTo>
                    <a:pt x="104068" y="23596"/>
                    <a:pt x="103703" y="23026"/>
                    <a:pt x="103149" y="22545"/>
                  </a:cubicBezTo>
                  <a:cubicBezTo>
                    <a:pt x="102843" y="22282"/>
                    <a:pt x="102609" y="22122"/>
                    <a:pt x="102361" y="21932"/>
                  </a:cubicBezTo>
                  <a:cubicBezTo>
                    <a:pt x="102128" y="21728"/>
                    <a:pt x="101879" y="21538"/>
                    <a:pt x="101646" y="21334"/>
                  </a:cubicBezTo>
                  <a:cubicBezTo>
                    <a:pt x="100975" y="20736"/>
                    <a:pt x="100347" y="20108"/>
                    <a:pt x="99720" y="19451"/>
                  </a:cubicBezTo>
                  <a:lnTo>
                    <a:pt x="99253" y="18955"/>
                  </a:lnTo>
                  <a:lnTo>
                    <a:pt x="99034" y="18693"/>
                  </a:lnTo>
                  <a:cubicBezTo>
                    <a:pt x="98947" y="18620"/>
                    <a:pt x="98859" y="18518"/>
                    <a:pt x="98771" y="18430"/>
                  </a:cubicBezTo>
                  <a:cubicBezTo>
                    <a:pt x="98421" y="18094"/>
                    <a:pt x="98056" y="17788"/>
                    <a:pt x="97677" y="17511"/>
                  </a:cubicBezTo>
                  <a:cubicBezTo>
                    <a:pt x="97312" y="17219"/>
                    <a:pt x="96948" y="16956"/>
                    <a:pt x="96626" y="16665"/>
                  </a:cubicBezTo>
                  <a:cubicBezTo>
                    <a:pt x="96466" y="16519"/>
                    <a:pt x="96335" y="16387"/>
                    <a:pt x="96160" y="16227"/>
                  </a:cubicBezTo>
                  <a:lnTo>
                    <a:pt x="95663" y="15731"/>
                  </a:lnTo>
                  <a:cubicBezTo>
                    <a:pt x="94992" y="15089"/>
                    <a:pt x="94306" y="14476"/>
                    <a:pt x="93606" y="13878"/>
                  </a:cubicBezTo>
                  <a:cubicBezTo>
                    <a:pt x="92906" y="13279"/>
                    <a:pt x="92191" y="12696"/>
                    <a:pt x="91490" y="12112"/>
                  </a:cubicBezTo>
                  <a:cubicBezTo>
                    <a:pt x="90790" y="11528"/>
                    <a:pt x="90046" y="10959"/>
                    <a:pt x="89477" y="10376"/>
                  </a:cubicBezTo>
                  <a:cubicBezTo>
                    <a:pt x="89331" y="10230"/>
                    <a:pt x="89199" y="10084"/>
                    <a:pt x="89083" y="9923"/>
                  </a:cubicBezTo>
                  <a:cubicBezTo>
                    <a:pt x="89024" y="9836"/>
                    <a:pt x="88966" y="9763"/>
                    <a:pt x="88908" y="9675"/>
                  </a:cubicBezTo>
                  <a:lnTo>
                    <a:pt x="88747" y="9412"/>
                  </a:lnTo>
                  <a:cubicBezTo>
                    <a:pt x="88630" y="9194"/>
                    <a:pt x="88484" y="8975"/>
                    <a:pt x="88324" y="8770"/>
                  </a:cubicBezTo>
                  <a:cubicBezTo>
                    <a:pt x="88134" y="8522"/>
                    <a:pt x="87915" y="8318"/>
                    <a:pt x="87653" y="8158"/>
                  </a:cubicBezTo>
                  <a:cubicBezTo>
                    <a:pt x="87521" y="8070"/>
                    <a:pt x="87390" y="7997"/>
                    <a:pt x="87259" y="7939"/>
                  </a:cubicBezTo>
                  <a:cubicBezTo>
                    <a:pt x="87127" y="7895"/>
                    <a:pt x="87054" y="7851"/>
                    <a:pt x="86967" y="7807"/>
                  </a:cubicBezTo>
                  <a:cubicBezTo>
                    <a:pt x="86792" y="7720"/>
                    <a:pt x="86617" y="7632"/>
                    <a:pt x="86456" y="7516"/>
                  </a:cubicBezTo>
                  <a:cubicBezTo>
                    <a:pt x="86310" y="7413"/>
                    <a:pt x="86164" y="7297"/>
                    <a:pt x="86033" y="7180"/>
                  </a:cubicBezTo>
                  <a:cubicBezTo>
                    <a:pt x="85975" y="7122"/>
                    <a:pt x="85916" y="7049"/>
                    <a:pt x="85872" y="6990"/>
                  </a:cubicBezTo>
                  <a:lnTo>
                    <a:pt x="85654" y="6713"/>
                  </a:lnTo>
                  <a:cubicBezTo>
                    <a:pt x="84399" y="5093"/>
                    <a:pt x="82881" y="3707"/>
                    <a:pt x="81320" y="2438"/>
                  </a:cubicBezTo>
                  <a:lnTo>
                    <a:pt x="80153" y="1489"/>
                  </a:lnTo>
                  <a:lnTo>
                    <a:pt x="79569" y="1022"/>
                  </a:lnTo>
                  <a:lnTo>
                    <a:pt x="79277" y="789"/>
                  </a:lnTo>
                  <a:cubicBezTo>
                    <a:pt x="79175" y="716"/>
                    <a:pt x="79102" y="643"/>
                    <a:pt x="78956" y="555"/>
                  </a:cubicBezTo>
                  <a:cubicBezTo>
                    <a:pt x="78693" y="351"/>
                    <a:pt x="78402" y="205"/>
                    <a:pt x="78095" y="103"/>
                  </a:cubicBezTo>
                  <a:cubicBezTo>
                    <a:pt x="77884" y="36"/>
                    <a:pt x="77661" y="0"/>
                    <a:pt x="77441" y="0"/>
                  </a:cubicBezTo>
                  <a:close/>
                </a:path>
              </a:pathLst>
            </a:cu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33"/>
            <p:cNvSpPr/>
            <p:nvPr/>
          </p:nvSpPr>
          <p:spPr>
            <a:xfrm>
              <a:off x="1406200" y="238175"/>
              <a:ext cx="3759550" cy="2306900"/>
            </a:xfrm>
            <a:custGeom>
              <a:avLst/>
              <a:gdLst/>
              <a:ahLst/>
              <a:cxnLst/>
              <a:rect l="l" t="t" r="r" b="b"/>
              <a:pathLst>
                <a:path w="150382" h="92276" extrusionOk="0">
                  <a:moveTo>
                    <a:pt x="96039" y="1"/>
                  </a:moveTo>
                  <a:cubicBezTo>
                    <a:pt x="95948" y="1"/>
                    <a:pt x="95857" y="5"/>
                    <a:pt x="95765" y="13"/>
                  </a:cubicBezTo>
                  <a:cubicBezTo>
                    <a:pt x="95444" y="56"/>
                    <a:pt x="95123" y="144"/>
                    <a:pt x="94817" y="275"/>
                  </a:cubicBezTo>
                  <a:cubicBezTo>
                    <a:pt x="94569" y="377"/>
                    <a:pt x="94321" y="509"/>
                    <a:pt x="94087" y="655"/>
                  </a:cubicBezTo>
                  <a:cubicBezTo>
                    <a:pt x="93708" y="917"/>
                    <a:pt x="93329" y="1195"/>
                    <a:pt x="92978" y="1486"/>
                  </a:cubicBezTo>
                  <a:cubicBezTo>
                    <a:pt x="91578" y="2639"/>
                    <a:pt x="90498" y="3923"/>
                    <a:pt x="89316" y="4930"/>
                  </a:cubicBezTo>
                  <a:cubicBezTo>
                    <a:pt x="88003" y="6024"/>
                    <a:pt x="86777" y="7221"/>
                    <a:pt x="85595" y="8417"/>
                  </a:cubicBezTo>
                  <a:lnTo>
                    <a:pt x="83888" y="10168"/>
                  </a:lnTo>
                  <a:cubicBezTo>
                    <a:pt x="83348" y="10723"/>
                    <a:pt x="82764" y="11248"/>
                    <a:pt x="82181" y="11773"/>
                  </a:cubicBezTo>
                  <a:cubicBezTo>
                    <a:pt x="80999" y="12839"/>
                    <a:pt x="79715" y="13860"/>
                    <a:pt x="78474" y="15013"/>
                  </a:cubicBezTo>
                  <a:cubicBezTo>
                    <a:pt x="77249" y="16165"/>
                    <a:pt x="76169" y="17318"/>
                    <a:pt x="74972" y="18194"/>
                  </a:cubicBezTo>
                  <a:cubicBezTo>
                    <a:pt x="73542" y="19230"/>
                    <a:pt x="72390" y="20455"/>
                    <a:pt x="71222" y="21477"/>
                  </a:cubicBezTo>
                  <a:cubicBezTo>
                    <a:pt x="69938" y="22615"/>
                    <a:pt x="68858" y="23855"/>
                    <a:pt x="67720" y="24906"/>
                  </a:cubicBezTo>
                  <a:cubicBezTo>
                    <a:pt x="67166" y="25431"/>
                    <a:pt x="66568" y="25913"/>
                    <a:pt x="65940" y="26336"/>
                  </a:cubicBezTo>
                  <a:cubicBezTo>
                    <a:pt x="65517" y="26657"/>
                    <a:pt x="65138" y="27051"/>
                    <a:pt x="64846" y="27518"/>
                  </a:cubicBezTo>
                  <a:cubicBezTo>
                    <a:pt x="64656" y="27824"/>
                    <a:pt x="64452" y="28131"/>
                    <a:pt x="64233" y="28422"/>
                  </a:cubicBezTo>
                  <a:cubicBezTo>
                    <a:pt x="64160" y="28495"/>
                    <a:pt x="64072" y="28583"/>
                    <a:pt x="63985" y="28641"/>
                  </a:cubicBezTo>
                  <a:cubicBezTo>
                    <a:pt x="63956" y="28671"/>
                    <a:pt x="63912" y="28700"/>
                    <a:pt x="63868" y="28714"/>
                  </a:cubicBezTo>
                  <a:lnTo>
                    <a:pt x="63839" y="28729"/>
                  </a:lnTo>
                  <a:cubicBezTo>
                    <a:pt x="63810" y="28743"/>
                    <a:pt x="63795" y="28758"/>
                    <a:pt x="63781" y="28758"/>
                  </a:cubicBezTo>
                  <a:lnTo>
                    <a:pt x="63605" y="28846"/>
                  </a:lnTo>
                  <a:cubicBezTo>
                    <a:pt x="63139" y="29064"/>
                    <a:pt x="62715" y="29356"/>
                    <a:pt x="62336" y="29707"/>
                  </a:cubicBezTo>
                  <a:cubicBezTo>
                    <a:pt x="61636" y="30349"/>
                    <a:pt x="61169" y="30991"/>
                    <a:pt x="60629" y="31501"/>
                  </a:cubicBezTo>
                  <a:lnTo>
                    <a:pt x="57112" y="34828"/>
                  </a:lnTo>
                  <a:lnTo>
                    <a:pt x="56135" y="35733"/>
                  </a:lnTo>
                  <a:cubicBezTo>
                    <a:pt x="55799" y="36054"/>
                    <a:pt x="55463" y="36375"/>
                    <a:pt x="55142" y="36696"/>
                  </a:cubicBezTo>
                  <a:lnTo>
                    <a:pt x="53231" y="38593"/>
                  </a:lnTo>
                  <a:cubicBezTo>
                    <a:pt x="52924" y="38914"/>
                    <a:pt x="52603" y="39220"/>
                    <a:pt x="52282" y="39512"/>
                  </a:cubicBezTo>
                  <a:lnTo>
                    <a:pt x="51815" y="39950"/>
                  </a:lnTo>
                  <a:lnTo>
                    <a:pt x="51305" y="40402"/>
                  </a:lnTo>
                  <a:cubicBezTo>
                    <a:pt x="50619" y="41015"/>
                    <a:pt x="49962" y="41628"/>
                    <a:pt x="49306" y="42255"/>
                  </a:cubicBezTo>
                  <a:lnTo>
                    <a:pt x="45468" y="46005"/>
                  </a:lnTo>
                  <a:cubicBezTo>
                    <a:pt x="44855" y="46574"/>
                    <a:pt x="44111" y="47114"/>
                    <a:pt x="43411" y="47902"/>
                  </a:cubicBezTo>
                  <a:cubicBezTo>
                    <a:pt x="43323" y="48004"/>
                    <a:pt x="43236" y="48107"/>
                    <a:pt x="43163" y="48223"/>
                  </a:cubicBezTo>
                  <a:lnTo>
                    <a:pt x="42944" y="48530"/>
                  </a:lnTo>
                  <a:cubicBezTo>
                    <a:pt x="42827" y="48705"/>
                    <a:pt x="42710" y="48880"/>
                    <a:pt x="42579" y="49040"/>
                  </a:cubicBezTo>
                  <a:cubicBezTo>
                    <a:pt x="42331" y="49376"/>
                    <a:pt x="42054" y="49697"/>
                    <a:pt x="41776" y="50003"/>
                  </a:cubicBezTo>
                  <a:cubicBezTo>
                    <a:pt x="40638" y="51258"/>
                    <a:pt x="39281" y="52353"/>
                    <a:pt x="37924" y="53535"/>
                  </a:cubicBezTo>
                  <a:cubicBezTo>
                    <a:pt x="37589" y="53841"/>
                    <a:pt x="37238" y="54147"/>
                    <a:pt x="36917" y="54468"/>
                  </a:cubicBezTo>
                  <a:lnTo>
                    <a:pt x="35954" y="55388"/>
                  </a:lnTo>
                  <a:cubicBezTo>
                    <a:pt x="35312" y="56015"/>
                    <a:pt x="34685" y="56628"/>
                    <a:pt x="34043" y="57212"/>
                  </a:cubicBezTo>
                  <a:cubicBezTo>
                    <a:pt x="33401" y="57810"/>
                    <a:pt x="32759" y="58379"/>
                    <a:pt x="32088" y="58933"/>
                  </a:cubicBezTo>
                  <a:lnTo>
                    <a:pt x="31577" y="59342"/>
                  </a:lnTo>
                  <a:cubicBezTo>
                    <a:pt x="31402" y="59488"/>
                    <a:pt x="31212" y="59634"/>
                    <a:pt x="31037" y="59794"/>
                  </a:cubicBezTo>
                  <a:cubicBezTo>
                    <a:pt x="30672" y="60101"/>
                    <a:pt x="30337" y="60407"/>
                    <a:pt x="30016" y="60728"/>
                  </a:cubicBezTo>
                  <a:cubicBezTo>
                    <a:pt x="29359" y="61370"/>
                    <a:pt x="28732" y="62012"/>
                    <a:pt x="28119" y="62611"/>
                  </a:cubicBezTo>
                  <a:cubicBezTo>
                    <a:pt x="27520" y="63209"/>
                    <a:pt x="26864" y="63792"/>
                    <a:pt x="26193" y="64391"/>
                  </a:cubicBezTo>
                  <a:cubicBezTo>
                    <a:pt x="25536" y="64974"/>
                    <a:pt x="24865" y="65573"/>
                    <a:pt x="24208" y="66215"/>
                  </a:cubicBezTo>
                  <a:cubicBezTo>
                    <a:pt x="23887" y="66521"/>
                    <a:pt x="23551" y="66857"/>
                    <a:pt x="23245" y="67192"/>
                  </a:cubicBezTo>
                  <a:cubicBezTo>
                    <a:pt x="23085" y="67367"/>
                    <a:pt x="22924" y="67543"/>
                    <a:pt x="22778" y="67718"/>
                  </a:cubicBezTo>
                  <a:lnTo>
                    <a:pt x="22355" y="68214"/>
                  </a:lnTo>
                  <a:lnTo>
                    <a:pt x="21450" y="69206"/>
                  </a:lnTo>
                  <a:cubicBezTo>
                    <a:pt x="21304" y="69366"/>
                    <a:pt x="21144" y="69556"/>
                    <a:pt x="20998" y="69746"/>
                  </a:cubicBezTo>
                  <a:cubicBezTo>
                    <a:pt x="20852" y="69936"/>
                    <a:pt x="20692" y="70169"/>
                    <a:pt x="20575" y="70330"/>
                  </a:cubicBezTo>
                  <a:cubicBezTo>
                    <a:pt x="20079" y="71015"/>
                    <a:pt x="19553" y="71687"/>
                    <a:pt x="18984" y="72343"/>
                  </a:cubicBezTo>
                  <a:cubicBezTo>
                    <a:pt x="17846" y="73656"/>
                    <a:pt x="16620" y="74970"/>
                    <a:pt x="15482" y="76370"/>
                  </a:cubicBezTo>
                  <a:cubicBezTo>
                    <a:pt x="14476" y="77611"/>
                    <a:pt x="12987" y="78632"/>
                    <a:pt x="11718" y="80106"/>
                  </a:cubicBezTo>
                  <a:cubicBezTo>
                    <a:pt x="11601" y="80237"/>
                    <a:pt x="11470" y="80398"/>
                    <a:pt x="11353" y="80558"/>
                  </a:cubicBezTo>
                  <a:lnTo>
                    <a:pt x="11032" y="80981"/>
                  </a:lnTo>
                  <a:lnTo>
                    <a:pt x="10390" y="81813"/>
                  </a:lnTo>
                  <a:cubicBezTo>
                    <a:pt x="9981" y="82338"/>
                    <a:pt x="9544" y="82849"/>
                    <a:pt x="9077" y="83331"/>
                  </a:cubicBezTo>
                  <a:cubicBezTo>
                    <a:pt x="8974" y="83447"/>
                    <a:pt x="8858" y="83564"/>
                    <a:pt x="8741" y="83681"/>
                  </a:cubicBezTo>
                  <a:lnTo>
                    <a:pt x="8347" y="84046"/>
                  </a:lnTo>
                  <a:lnTo>
                    <a:pt x="7574" y="84775"/>
                  </a:lnTo>
                  <a:cubicBezTo>
                    <a:pt x="7063" y="85271"/>
                    <a:pt x="6538" y="85753"/>
                    <a:pt x="6027" y="86249"/>
                  </a:cubicBezTo>
                  <a:cubicBezTo>
                    <a:pt x="5006" y="87270"/>
                    <a:pt x="4043" y="88292"/>
                    <a:pt x="3065" y="89269"/>
                  </a:cubicBezTo>
                  <a:cubicBezTo>
                    <a:pt x="2817" y="89517"/>
                    <a:pt x="2569" y="89766"/>
                    <a:pt x="2306" y="89999"/>
                  </a:cubicBezTo>
                  <a:lnTo>
                    <a:pt x="1533" y="90729"/>
                  </a:lnTo>
                  <a:cubicBezTo>
                    <a:pt x="1007" y="91239"/>
                    <a:pt x="497" y="91765"/>
                    <a:pt x="1" y="92275"/>
                  </a:cubicBezTo>
                  <a:cubicBezTo>
                    <a:pt x="409" y="91896"/>
                    <a:pt x="818" y="91502"/>
                    <a:pt x="1241" y="91123"/>
                  </a:cubicBezTo>
                  <a:lnTo>
                    <a:pt x="1898" y="90553"/>
                  </a:lnTo>
                  <a:cubicBezTo>
                    <a:pt x="2116" y="90378"/>
                    <a:pt x="2306" y="90189"/>
                    <a:pt x="2510" y="90014"/>
                  </a:cubicBezTo>
                  <a:cubicBezTo>
                    <a:pt x="3634" y="88963"/>
                    <a:pt x="4699" y="87839"/>
                    <a:pt x="5823" y="86730"/>
                  </a:cubicBezTo>
                  <a:cubicBezTo>
                    <a:pt x="6377" y="86161"/>
                    <a:pt x="6961" y="85651"/>
                    <a:pt x="7530" y="85096"/>
                  </a:cubicBezTo>
                  <a:lnTo>
                    <a:pt x="8405" y="84294"/>
                  </a:lnTo>
                  <a:lnTo>
                    <a:pt x="8829" y="83871"/>
                  </a:lnTo>
                  <a:cubicBezTo>
                    <a:pt x="8960" y="83754"/>
                    <a:pt x="9091" y="83637"/>
                    <a:pt x="9223" y="83491"/>
                  </a:cubicBezTo>
                  <a:cubicBezTo>
                    <a:pt x="9748" y="82951"/>
                    <a:pt x="10244" y="82382"/>
                    <a:pt x="10696" y="81799"/>
                  </a:cubicBezTo>
                  <a:lnTo>
                    <a:pt x="11411" y="80879"/>
                  </a:lnTo>
                  <a:cubicBezTo>
                    <a:pt x="11659" y="80544"/>
                    <a:pt x="11922" y="80237"/>
                    <a:pt x="12214" y="79931"/>
                  </a:cubicBezTo>
                  <a:cubicBezTo>
                    <a:pt x="13352" y="78720"/>
                    <a:pt x="14621" y="77800"/>
                    <a:pt x="15570" y="76706"/>
                  </a:cubicBezTo>
                  <a:lnTo>
                    <a:pt x="16329" y="75801"/>
                  </a:lnTo>
                  <a:lnTo>
                    <a:pt x="17102" y="74911"/>
                  </a:lnTo>
                  <a:lnTo>
                    <a:pt x="18678" y="73175"/>
                  </a:lnTo>
                  <a:cubicBezTo>
                    <a:pt x="19189" y="72606"/>
                    <a:pt x="19699" y="72022"/>
                    <a:pt x="20166" y="71424"/>
                  </a:cubicBezTo>
                  <a:cubicBezTo>
                    <a:pt x="20400" y="71117"/>
                    <a:pt x="20633" y="70811"/>
                    <a:pt x="20852" y="70505"/>
                  </a:cubicBezTo>
                  <a:cubicBezTo>
                    <a:pt x="20954" y="70359"/>
                    <a:pt x="21086" y="70184"/>
                    <a:pt x="21217" y="70009"/>
                  </a:cubicBezTo>
                  <a:cubicBezTo>
                    <a:pt x="21348" y="69848"/>
                    <a:pt x="21479" y="69687"/>
                    <a:pt x="21611" y="69527"/>
                  </a:cubicBezTo>
                  <a:cubicBezTo>
                    <a:pt x="21873" y="69221"/>
                    <a:pt x="22136" y="68943"/>
                    <a:pt x="22413" y="68651"/>
                  </a:cubicBezTo>
                  <a:cubicBezTo>
                    <a:pt x="22676" y="68360"/>
                    <a:pt x="22909" y="68097"/>
                    <a:pt x="23172" y="67776"/>
                  </a:cubicBezTo>
                  <a:cubicBezTo>
                    <a:pt x="23712" y="67178"/>
                    <a:pt x="24281" y="66623"/>
                    <a:pt x="24865" y="66069"/>
                  </a:cubicBezTo>
                  <a:cubicBezTo>
                    <a:pt x="26017" y="64989"/>
                    <a:pt x="27229" y="63997"/>
                    <a:pt x="28323" y="62932"/>
                  </a:cubicBezTo>
                  <a:cubicBezTo>
                    <a:pt x="29534" y="61779"/>
                    <a:pt x="30731" y="60466"/>
                    <a:pt x="32131" y="59415"/>
                  </a:cubicBezTo>
                  <a:cubicBezTo>
                    <a:pt x="33445" y="58379"/>
                    <a:pt x="34685" y="57212"/>
                    <a:pt x="35911" y="56030"/>
                  </a:cubicBezTo>
                  <a:cubicBezTo>
                    <a:pt x="36523" y="55446"/>
                    <a:pt x="37136" y="54848"/>
                    <a:pt x="37778" y="54264"/>
                  </a:cubicBezTo>
                  <a:cubicBezTo>
                    <a:pt x="38420" y="53681"/>
                    <a:pt x="39077" y="53126"/>
                    <a:pt x="39734" y="52572"/>
                  </a:cubicBezTo>
                  <a:cubicBezTo>
                    <a:pt x="41018" y="51477"/>
                    <a:pt x="42273" y="50339"/>
                    <a:pt x="43221" y="48997"/>
                  </a:cubicBezTo>
                  <a:lnTo>
                    <a:pt x="43425" y="48705"/>
                  </a:lnTo>
                  <a:cubicBezTo>
                    <a:pt x="43498" y="48573"/>
                    <a:pt x="43586" y="48457"/>
                    <a:pt x="43688" y="48340"/>
                  </a:cubicBezTo>
                  <a:cubicBezTo>
                    <a:pt x="43863" y="48107"/>
                    <a:pt x="44067" y="47888"/>
                    <a:pt x="44272" y="47683"/>
                  </a:cubicBezTo>
                  <a:cubicBezTo>
                    <a:pt x="44461" y="47494"/>
                    <a:pt x="44651" y="47333"/>
                    <a:pt x="44768" y="47216"/>
                  </a:cubicBezTo>
                  <a:cubicBezTo>
                    <a:pt x="44899" y="47100"/>
                    <a:pt x="44987" y="47041"/>
                    <a:pt x="44987" y="47041"/>
                  </a:cubicBezTo>
                  <a:cubicBezTo>
                    <a:pt x="45264" y="47027"/>
                    <a:pt x="45731" y="46735"/>
                    <a:pt x="46256" y="46268"/>
                  </a:cubicBezTo>
                  <a:cubicBezTo>
                    <a:pt x="46781" y="45801"/>
                    <a:pt x="47380" y="45188"/>
                    <a:pt x="47963" y="44605"/>
                  </a:cubicBezTo>
                  <a:cubicBezTo>
                    <a:pt x="48766" y="43787"/>
                    <a:pt x="49597" y="42985"/>
                    <a:pt x="50429" y="42182"/>
                  </a:cubicBezTo>
                  <a:cubicBezTo>
                    <a:pt x="50852" y="41788"/>
                    <a:pt x="51276" y="41394"/>
                    <a:pt x="51699" y="41000"/>
                  </a:cubicBezTo>
                  <a:cubicBezTo>
                    <a:pt x="52136" y="40606"/>
                    <a:pt x="52574" y="40242"/>
                    <a:pt x="52983" y="39848"/>
                  </a:cubicBezTo>
                  <a:cubicBezTo>
                    <a:pt x="53785" y="39089"/>
                    <a:pt x="54573" y="38272"/>
                    <a:pt x="55376" y="37484"/>
                  </a:cubicBezTo>
                  <a:cubicBezTo>
                    <a:pt x="55770" y="37075"/>
                    <a:pt x="56178" y="36681"/>
                    <a:pt x="56601" y="36302"/>
                  </a:cubicBezTo>
                  <a:lnTo>
                    <a:pt x="57827" y="35135"/>
                  </a:lnTo>
                  <a:lnTo>
                    <a:pt x="60249" y="32800"/>
                  </a:lnTo>
                  <a:cubicBezTo>
                    <a:pt x="60658" y="32406"/>
                    <a:pt x="61066" y="32041"/>
                    <a:pt x="61446" y="31633"/>
                  </a:cubicBezTo>
                  <a:cubicBezTo>
                    <a:pt x="61811" y="31239"/>
                    <a:pt x="62161" y="30801"/>
                    <a:pt x="62569" y="30392"/>
                  </a:cubicBezTo>
                  <a:cubicBezTo>
                    <a:pt x="62847" y="30100"/>
                    <a:pt x="63153" y="29838"/>
                    <a:pt x="63489" y="29619"/>
                  </a:cubicBezTo>
                  <a:cubicBezTo>
                    <a:pt x="63649" y="29517"/>
                    <a:pt x="63839" y="29415"/>
                    <a:pt x="64029" y="29327"/>
                  </a:cubicBezTo>
                  <a:cubicBezTo>
                    <a:pt x="64160" y="29269"/>
                    <a:pt x="64277" y="29196"/>
                    <a:pt x="64393" y="29108"/>
                  </a:cubicBezTo>
                  <a:cubicBezTo>
                    <a:pt x="64860" y="28743"/>
                    <a:pt x="65123" y="28072"/>
                    <a:pt x="65648" y="27416"/>
                  </a:cubicBezTo>
                  <a:cubicBezTo>
                    <a:pt x="65780" y="27241"/>
                    <a:pt x="65940" y="27095"/>
                    <a:pt x="66101" y="26949"/>
                  </a:cubicBezTo>
                  <a:lnTo>
                    <a:pt x="66363" y="26759"/>
                  </a:lnTo>
                  <a:lnTo>
                    <a:pt x="66582" y="26598"/>
                  </a:lnTo>
                  <a:cubicBezTo>
                    <a:pt x="66859" y="26394"/>
                    <a:pt x="67137" y="26175"/>
                    <a:pt x="67414" y="25942"/>
                  </a:cubicBezTo>
                  <a:cubicBezTo>
                    <a:pt x="67954" y="25475"/>
                    <a:pt x="68479" y="24979"/>
                    <a:pt x="68990" y="24454"/>
                  </a:cubicBezTo>
                  <a:lnTo>
                    <a:pt x="70551" y="22878"/>
                  </a:lnTo>
                  <a:cubicBezTo>
                    <a:pt x="71076" y="22338"/>
                    <a:pt x="71645" y="21842"/>
                    <a:pt x="72185" y="21346"/>
                  </a:cubicBezTo>
                  <a:cubicBezTo>
                    <a:pt x="72740" y="20849"/>
                    <a:pt x="73265" y="20339"/>
                    <a:pt x="73834" y="19843"/>
                  </a:cubicBezTo>
                  <a:cubicBezTo>
                    <a:pt x="74111" y="19595"/>
                    <a:pt x="74403" y="19346"/>
                    <a:pt x="74695" y="19113"/>
                  </a:cubicBezTo>
                  <a:cubicBezTo>
                    <a:pt x="74987" y="18865"/>
                    <a:pt x="75322" y="18631"/>
                    <a:pt x="75585" y="18427"/>
                  </a:cubicBezTo>
                  <a:cubicBezTo>
                    <a:pt x="76709" y="17566"/>
                    <a:pt x="77716" y="16501"/>
                    <a:pt x="78824" y="15480"/>
                  </a:cubicBezTo>
                  <a:cubicBezTo>
                    <a:pt x="79919" y="14444"/>
                    <a:pt x="81072" y="13510"/>
                    <a:pt x="82181" y="12547"/>
                  </a:cubicBezTo>
                  <a:cubicBezTo>
                    <a:pt x="82735" y="12065"/>
                    <a:pt x="83290" y="11569"/>
                    <a:pt x="83800" y="11073"/>
                  </a:cubicBezTo>
                  <a:cubicBezTo>
                    <a:pt x="84311" y="10577"/>
                    <a:pt x="84822" y="10037"/>
                    <a:pt x="85332" y="9512"/>
                  </a:cubicBezTo>
                  <a:cubicBezTo>
                    <a:pt x="86368" y="8447"/>
                    <a:pt x="87419" y="7381"/>
                    <a:pt x="88513" y="6375"/>
                  </a:cubicBezTo>
                  <a:cubicBezTo>
                    <a:pt x="88747" y="6156"/>
                    <a:pt x="88980" y="5951"/>
                    <a:pt x="89228" y="5733"/>
                  </a:cubicBezTo>
                  <a:lnTo>
                    <a:pt x="89929" y="5134"/>
                  </a:lnTo>
                  <a:cubicBezTo>
                    <a:pt x="90381" y="4711"/>
                    <a:pt x="90819" y="4288"/>
                    <a:pt x="91257" y="3850"/>
                  </a:cubicBezTo>
                  <a:cubicBezTo>
                    <a:pt x="92147" y="2975"/>
                    <a:pt x="93051" y="2055"/>
                    <a:pt x="94131" y="1282"/>
                  </a:cubicBezTo>
                  <a:cubicBezTo>
                    <a:pt x="94613" y="917"/>
                    <a:pt x="95182" y="669"/>
                    <a:pt x="95780" y="552"/>
                  </a:cubicBezTo>
                  <a:cubicBezTo>
                    <a:pt x="95879" y="539"/>
                    <a:pt x="95981" y="532"/>
                    <a:pt x="96085" y="532"/>
                  </a:cubicBezTo>
                  <a:cubicBezTo>
                    <a:pt x="96315" y="532"/>
                    <a:pt x="96551" y="565"/>
                    <a:pt x="96772" y="625"/>
                  </a:cubicBezTo>
                  <a:cubicBezTo>
                    <a:pt x="97079" y="728"/>
                    <a:pt x="97370" y="888"/>
                    <a:pt x="97633" y="1078"/>
                  </a:cubicBezTo>
                  <a:cubicBezTo>
                    <a:pt x="97779" y="1180"/>
                    <a:pt x="97852" y="1238"/>
                    <a:pt x="97954" y="1326"/>
                  </a:cubicBezTo>
                  <a:lnTo>
                    <a:pt x="98246" y="1559"/>
                  </a:lnTo>
                  <a:lnTo>
                    <a:pt x="98844" y="2026"/>
                  </a:lnTo>
                  <a:lnTo>
                    <a:pt x="100011" y="2960"/>
                  </a:lnTo>
                  <a:cubicBezTo>
                    <a:pt x="101558" y="4244"/>
                    <a:pt x="103076" y="5616"/>
                    <a:pt x="104345" y="7250"/>
                  </a:cubicBezTo>
                  <a:lnTo>
                    <a:pt x="104535" y="7527"/>
                  </a:lnTo>
                  <a:cubicBezTo>
                    <a:pt x="104593" y="7586"/>
                    <a:pt x="104652" y="7644"/>
                    <a:pt x="104710" y="7702"/>
                  </a:cubicBezTo>
                  <a:cubicBezTo>
                    <a:pt x="104841" y="7834"/>
                    <a:pt x="104987" y="7950"/>
                    <a:pt x="105133" y="8053"/>
                  </a:cubicBezTo>
                  <a:cubicBezTo>
                    <a:pt x="105294" y="8155"/>
                    <a:pt x="105469" y="8257"/>
                    <a:pt x="105644" y="8344"/>
                  </a:cubicBezTo>
                  <a:cubicBezTo>
                    <a:pt x="105746" y="8388"/>
                    <a:pt x="105819" y="8417"/>
                    <a:pt x="105936" y="8461"/>
                  </a:cubicBezTo>
                  <a:cubicBezTo>
                    <a:pt x="106067" y="8534"/>
                    <a:pt x="106198" y="8607"/>
                    <a:pt x="106330" y="8680"/>
                  </a:cubicBezTo>
                  <a:cubicBezTo>
                    <a:pt x="106592" y="8855"/>
                    <a:pt x="106811" y="9059"/>
                    <a:pt x="107001" y="9307"/>
                  </a:cubicBezTo>
                  <a:cubicBezTo>
                    <a:pt x="107161" y="9512"/>
                    <a:pt x="107293" y="9731"/>
                    <a:pt x="107424" y="9964"/>
                  </a:cubicBezTo>
                  <a:lnTo>
                    <a:pt x="107585" y="10227"/>
                  </a:lnTo>
                  <a:cubicBezTo>
                    <a:pt x="107643" y="10314"/>
                    <a:pt x="107687" y="10387"/>
                    <a:pt x="107745" y="10460"/>
                  </a:cubicBezTo>
                  <a:cubicBezTo>
                    <a:pt x="107876" y="10621"/>
                    <a:pt x="108008" y="10781"/>
                    <a:pt x="108154" y="10927"/>
                  </a:cubicBezTo>
                  <a:cubicBezTo>
                    <a:pt x="108723" y="11511"/>
                    <a:pt x="109467" y="12080"/>
                    <a:pt x="110167" y="12664"/>
                  </a:cubicBezTo>
                  <a:cubicBezTo>
                    <a:pt x="110868" y="13233"/>
                    <a:pt x="111583" y="13816"/>
                    <a:pt x="112283" y="14429"/>
                  </a:cubicBezTo>
                  <a:cubicBezTo>
                    <a:pt x="112983" y="15027"/>
                    <a:pt x="113669" y="15640"/>
                    <a:pt x="114340" y="16282"/>
                  </a:cubicBezTo>
                  <a:lnTo>
                    <a:pt x="114837" y="16764"/>
                  </a:lnTo>
                  <a:cubicBezTo>
                    <a:pt x="115012" y="16939"/>
                    <a:pt x="115143" y="17070"/>
                    <a:pt x="115303" y="17216"/>
                  </a:cubicBezTo>
                  <a:cubicBezTo>
                    <a:pt x="115625" y="17508"/>
                    <a:pt x="115989" y="17771"/>
                    <a:pt x="116354" y="18048"/>
                  </a:cubicBezTo>
                  <a:cubicBezTo>
                    <a:pt x="116733" y="18340"/>
                    <a:pt x="117098" y="18646"/>
                    <a:pt x="117448" y="18982"/>
                  </a:cubicBezTo>
                  <a:cubicBezTo>
                    <a:pt x="117536" y="19069"/>
                    <a:pt x="117624" y="19157"/>
                    <a:pt x="117697" y="19244"/>
                  </a:cubicBezTo>
                  <a:lnTo>
                    <a:pt x="117930" y="19492"/>
                  </a:lnTo>
                  <a:lnTo>
                    <a:pt x="118397" y="19988"/>
                  </a:lnTo>
                  <a:cubicBezTo>
                    <a:pt x="119010" y="20660"/>
                    <a:pt x="119652" y="21287"/>
                    <a:pt x="120323" y="21885"/>
                  </a:cubicBezTo>
                  <a:cubicBezTo>
                    <a:pt x="120556" y="22090"/>
                    <a:pt x="120805" y="22279"/>
                    <a:pt x="121038" y="22484"/>
                  </a:cubicBezTo>
                  <a:cubicBezTo>
                    <a:pt x="121286" y="22673"/>
                    <a:pt x="121520" y="22834"/>
                    <a:pt x="121826" y="23082"/>
                  </a:cubicBezTo>
                  <a:cubicBezTo>
                    <a:pt x="122380" y="23578"/>
                    <a:pt x="122745" y="24147"/>
                    <a:pt x="123139" y="24556"/>
                  </a:cubicBezTo>
                  <a:cubicBezTo>
                    <a:pt x="123329" y="24760"/>
                    <a:pt x="123533" y="24920"/>
                    <a:pt x="123767" y="25052"/>
                  </a:cubicBezTo>
                  <a:lnTo>
                    <a:pt x="123942" y="25139"/>
                  </a:lnTo>
                  <a:lnTo>
                    <a:pt x="124102" y="25198"/>
                  </a:lnTo>
                  <a:lnTo>
                    <a:pt x="124292" y="25241"/>
                  </a:lnTo>
                  <a:lnTo>
                    <a:pt x="124452" y="25285"/>
                  </a:lnTo>
                  <a:cubicBezTo>
                    <a:pt x="124525" y="25300"/>
                    <a:pt x="124584" y="25329"/>
                    <a:pt x="124657" y="25358"/>
                  </a:cubicBezTo>
                  <a:cubicBezTo>
                    <a:pt x="124905" y="25490"/>
                    <a:pt x="125109" y="25708"/>
                    <a:pt x="125226" y="25971"/>
                  </a:cubicBezTo>
                  <a:cubicBezTo>
                    <a:pt x="125255" y="26029"/>
                    <a:pt x="125284" y="26088"/>
                    <a:pt x="125299" y="26146"/>
                  </a:cubicBezTo>
                  <a:cubicBezTo>
                    <a:pt x="125299" y="26190"/>
                    <a:pt x="125313" y="26219"/>
                    <a:pt x="125313" y="26248"/>
                  </a:cubicBezTo>
                  <a:cubicBezTo>
                    <a:pt x="125328" y="26307"/>
                    <a:pt x="125328" y="26365"/>
                    <a:pt x="125328" y="26409"/>
                  </a:cubicBezTo>
                  <a:cubicBezTo>
                    <a:pt x="125328" y="26526"/>
                    <a:pt x="125386" y="26628"/>
                    <a:pt x="125474" y="26701"/>
                  </a:cubicBezTo>
                  <a:lnTo>
                    <a:pt x="125766" y="26876"/>
                  </a:lnTo>
                  <a:lnTo>
                    <a:pt x="125868" y="26934"/>
                  </a:lnTo>
                  <a:cubicBezTo>
                    <a:pt x="125912" y="26963"/>
                    <a:pt x="125955" y="27007"/>
                    <a:pt x="126014" y="27036"/>
                  </a:cubicBezTo>
                  <a:cubicBezTo>
                    <a:pt x="126116" y="27109"/>
                    <a:pt x="126203" y="27182"/>
                    <a:pt x="126291" y="27255"/>
                  </a:cubicBezTo>
                  <a:cubicBezTo>
                    <a:pt x="126481" y="27401"/>
                    <a:pt x="126656" y="27562"/>
                    <a:pt x="126816" y="27722"/>
                  </a:cubicBezTo>
                  <a:cubicBezTo>
                    <a:pt x="127560" y="28466"/>
                    <a:pt x="128144" y="29269"/>
                    <a:pt x="128830" y="29852"/>
                  </a:cubicBezTo>
                  <a:cubicBezTo>
                    <a:pt x="129151" y="30115"/>
                    <a:pt x="129603" y="30407"/>
                    <a:pt x="129997" y="30728"/>
                  </a:cubicBezTo>
                  <a:cubicBezTo>
                    <a:pt x="130391" y="31034"/>
                    <a:pt x="130785" y="31355"/>
                    <a:pt x="131150" y="31706"/>
                  </a:cubicBezTo>
                  <a:cubicBezTo>
                    <a:pt x="132609" y="33063"/>
                    <a:pt x="133849" y="34536"/>
                    <a:pt x="135279" y="35762"/>
                  </a:cubicBezTo>
                  <a:cubicBezTo>
                    <a:pt x="136024" y="36404"/>
                    <a:pt x="136709" y="37075"/>
                    <a:pt x="137424" y="37674"/>
                  </a:cubicBezTo>
                  <a:cubicBezTo>
                    <a:pt x="137789" y="37965"/>
                    <a:pt x="138154" y="38257"/>
                    <a:pt x="138519" y="38520"/>
                  </a:cubicBezTo>
                  <a:lnTo>
                    <a:pt x="139117" y="38928"/>
                  </a:lnTo>
                  <a:cubicBezTo>
                    <a:pt x="139321" y="39074"/>
                    <a:pt x="139526" y="39235"/>
                    <a:pt x="139730" y="39395"/>
                  </a:cubicBezTo>
                  <a:cubicBezTo>
                    <a:pt x="140459" y="40037"/>
                    <a:pt x="141145" y="40723"/>
                    <a:pt x="141816" y="41453"/>
                  </a:cubicBezTo>
                  <a:cubicBezTo>
                    <a:pt x="142137" y="41803"/>
                    <a:pt x="142458" y="42139"/>
                    <a:pt x="142779" y="42445"/>
                  </a:cubicBezTo>
                  <a:lnTo>
                    <a:pt x="143830" y="43423"/>
                  </a:lnTo>
                  <a:cubicBezTo>
                    <a:pt x="144355" y="43962"/>
                    <a:pt x="144895" y="44459"/>
                    <a:pt x="145435" y="44940"/>
                  </a:cubicBezTo>
                  <a:cubicBezTo>
                    <a:pt x="145712" y="45174"/>
                    <a:pt x="145975" y="45407"/>
                    <a:pt x="146267" y="45626"/>
                  </a:cubicBezTo>
                  <a:lnTo>
                    <a:pt x="146705" y="45962"/>
                  </a:lnTo>
                  <a:cubicBezTo>
                    <a:pt x="146880" y="46107"/>
                    <a:pt x="147055" y="46239"/>
                    <a:pt x="147215" y="46399"/>
                  </a:cubicBezTo>
                  <a:cubicBezTo>
                    <a:pt x="147828" y="46998"/>
                    <a:pt x="148266" y="47581"/>
                    <a:pt x="148762" y="48048"/>
                  </a:cubicBezTo>
                  <a:cubicBezTo>
                    <a:pt x="149287" y="48559"/>
                    <a:pt x="149827" y="49055"/>
                    <a:pt x="150382" y="49536"/>
                  </a:cubicBezTo>
                  <a:cubicBezTo>
                    <a:pt x="149842" y="49040"/>
                    <a:pt x="149331" y="48530"/>
                    <a:pt x="148835" y="48004"/>
                  </a:cubicBezTo>
                  <a:cubicBezTo>
                    <a:pt x="148704" y="47873"/>
                    <a:pt x="148602" y="47756"/>
                    <a:pt x="148499" y="47625"/>
                  </a:cubicBezTo>
                  <a:lnTo>
                    <a:pt x="148149" y="47216"/>
                  </a:lnTo>
                  <a:cubicBezTo>
                    <a:pt x="147916" y="46939"/>
                    <a:pt x="147668" y="46633"/>
                    <a:pt x="147376" y="46326"/>
                  </a:cubicBezTo>
                  <a:cubicBezTo>
                    <a:pt x="147084" y="46020"/>
                    <a:pt x="146763" y="45757"/>
                    <a:pt x="146442" y="45495"/>
                  </a:cubicBezTo>
                  <a:cubicBezTo>
                    <a:pt x="146179" y="45290"/>
                    <a:pt x="145917" y="45057"/>
                    <a:pt x="145654" y="44809"/>
                  </a:cubicBezTo>
                  <a:cubicBezTo>
                    <a:pt x="145143" y="44327"/>
                    <a:pt x="144633" y="43817"/>
                    <a:pt x="144122" y="43291"/>
                  </a:cubicBezTo>
                  <a:lnTo>
                    <a:pt x="143042" y="42197"/>
                  </a:lnTo>
                  <a:cubicBezTo>
                    <a:pt x="142707" y="41847"/>
                    <a:pt x="142371" y="41482"/>
                    <a:pt x="142035" y="41103"/>
                  </a:cubicBezTo>
                  <a:cubicBezTo>
                    <a:pt x="141335" y="40271"/>
                    <a:pt x="140576" y="39497"/>
                    <a:pt x="139774" y="38782"/>
                  </a:cubicBezTo>
                  <a:cubicBezTo>
                    <a:pt x="139555" y="38593"/>
                    <a:pt x="139307" y="38418"/>
                    <a:pt x="139073" y="38257"/>
                  </a:cubicBezTo>
                  <a:cubicBezTo>
                    <a:pt x="138884" y="38126"/>
                    <a:pt x="138694" y="37995"/>
                    <a:pt x="138519" y="37849"/>
                  </a:cubicBezTo>
                  <a:cubicBezTo>
                    <a:pt x="138154" y="37557"/>
                    <a:pt x="137789" y="37236"/>
                    <a:pt x="137424" y="36900"/>
                  </a:cubicBezTo>
                  <a:lnTo>
                    <a:pt x="136315" y="35850"/>
                  </a:lnTo>
                  <a:lnTo>
                    <a:pt x="135177" y="34814"/>
                  </a:lnTo>
                  <a:cubicBezTo>
                    <a:pt x="133776" y="33486"/>
                    <a:pt x="132449" y="31851"/>
                    <a:pt x="130741" y="30451"/>
                  </a:cubicBezTo>
                  <a:cubicBezTo>
                    <a:pt x="130537" y="30276"/>
                    <a:pt x="130318" y="30115"/>
                    <a:pt x="130085" y="29940"/>
                  </a:cubicBezTo>
                  <a:lnTo>
                    <a:pt x="129457" y="29502"/>
                  </a:lnTo>
                  <a:cubicBezTo>
                    <a:pt x="129107" y="29225"/>
                    <a:pt x="128786" y="28933"/>
                    <a:pt x="128494" y="28612"/>
                  </a:cubicBezTo>
                  <a:cubicBezTo>
                    <a:pt x="128159" y="28247"/>
                    <a:pt x="127808" y="27853"/>
                    <a:pt x="127415" y="27459"/>
                  </a:cubicBezTo>
                  <a:cubicBezTo>
                    <a:pt x="127210" y="27255"/>
                    <a:pt x="126991" y="27051"/>
                    <a:pt x="126758" y="26861"/>
                  </a:cubicBezTo>
                  <a:cubicBezTo>
                    <a:pt x="126641" y="26774"/>
                    <a:pt x="126524" y="26671"/>
                    <a:pt x="126393" y="26584"/>
                  </a:cubicBezTo>
                  <a:cubicBezTo>
                    <a:pt x="126335" y="26540"/>
                    <a:pt x="126276" y="26496"/>
                    <a:pt x="126203" y="26453"/>
                  </a:cubicBezTo>
                  <a:lnTo>
                    <a:pt x="126116" y="26394"/>
                  </a:lnTo>
                  <a:cubicBezTo>
                    <a:pt x="126028" y="26350"/>
                    <a:pt x="125912" y="26336"/>
                    <a:pt x="125882" y="26219"/>
                  </a:cubicBezTo>
                  <a:cubicBezTo>
                    <a:pt x="125882" y="26161"/>
                    <a:pt x="125868" y="26117"/>
                    <a:pt x="125868" y="26059"/>
                  </a:cubicBezTo>
                  <a:cubicBezTo>
                    <a:pt x="125824" y="25840"/>
                    <a:pt x="125722" y="25621"/>
                    <a:pt x="125591" y="25431"/>
                  </a:cubicBezTo>
                  <a:cubicBezTo>
                    <a:pt x="125401" y="25139"/>
                    <a:pt x="125124" y="24920"/>
                    <a:pt x="124803" y="24789"/>
                  </a:cubicBezTo>
                  <a:cubicBezTo>
                    <a:pt x="124730" y="24745"/>
                    <a:pt x="124642" y="24731"/>
                    <a:pt x="124555" y="24702"/>
                  </a:cubicBezTo>
                  <a:lnTo>
                    <a:pt x="124438" y="24672"/>
                  </a:lnTo>
                  <a:lnTo>
                    <a:pt x="124409" y="24672"/>
                  </a:lnTo>
                  <a:lnTo>
                    <a:pt x="124307" y="24658"/>
                  </a:lnTo>
                  <a:cubicBezTo>
                    <a:pt x="124175" y="24614"/>
                    <a:pt x="124058" y="24541"/>
                    <a:pt x="123942" y="24468"/>
                  </a:cubicBezTo>
                  <a:cubicBezTo>
                    <a:pt x="123621" y="24205"/>
                    <a:pt x="123343" y="23899"/>
                    <a:pt x="123095" y="23563"/>
                  </a:cubicBezTo>
                  <a:cubicBezTo>
                    <a:pt x="122920" y="23359"/>
                    <a:pt x="122745" y="23126"/>
                    <a:pt x="122512" y="22892"/>
                  </a:cubicBezTo>
                  <a:cubicBezTo>
                    <a:pt x="122410" y="22775"/>
                    <a:pt x="122278" y="22659"/>
                    <a:pt x="122147" y="22542"/>
                  </a:cubicBezTo>
                  <a:lnTo>
                    <a:pt x="121943" y="22382"/>
                  </a:lnTo>
                  <a:lnTo>
                    <a:pt x="121797" y="22265"/>
                  </a:lnTo>
                  <a:cubicBezTo>
                    <a:pt x="121009" y="21667"/>
                    <a:pt x="120250" y="21010"/>
                    <a:pt x="119550" y="20310"/>
                  </a:cubicBezTo>
                  <a:cubicBezTo>
                    <a:pt x="119199" y="19945"/>
                    <a:pt x="118835" y="19580"/>
                    <a:pt x="118499" y="19215"/>
                  </a:cubicBezTo>
                  <a:cubicBezTo>
                    <a:pt x="118309" y="19040"/>
                    <a:pt x="118149" y="18850"/>
                    <a:pt x="117930" y="18631"/>
                  </a:cubicBezTo>
                  <a:cubicBezTo>
                    <a:pt x="117711" y="18398"/>
                    <a:pt x="117492" y="18223"/>
                    <a:pt x="117273" y="18033"/>
                  </a:cubicBezTo>
                  <a:cubicBezTo>
                    <a:pt x="116558" y="17464"/>
                    <a:pt x="115887" y="17012"/>
                    <a:pt x="115391" y="16530"/>
                  </a:cubicBezTo>
                  <a:cubicBezTo>
                    <a:pt x="114807" y="15947"/>
                    <a:pt x="114151" y="15334"/>
                    <a:pt x="113523" y="14794"/>
                  </a:cubicBezTo>
                  <a:cubicBezTo>
                    <a:pt x="112225" y="13656"/>
                    <a:pt x="110911" y="12620"/>
                    <a:pt x="109627" y="11569"/>
                  </a:cubicBezTo>
                  <a:cubicBezTo>
                    <a:pt x="108971" y="11058"/>
                    <a:pt x="108416" y="10577"/>
                    <a:pt x="108051" y="10066"/>
                  </a:cubicBezTo>
                  <a:cubicBezTo>
                    <a:pt x="107993" y="10008"/>
                    <a:pt x="107964" y="9949"/>
                    <a:pt x="107920" y="9877"/>
                  </a:cubicBezTo>
                  <a:lnTo>
                    <a:pt x="107760" y="9614"/>
                  </a:lnTo>
                  <a:cubicBezTo>
                    <a:pt x="107628" y="9380"/>
                    <a:pt x="107468" y="9162"/>
                    <a:pt x="107307" y="8957"/>
                  </a:cubicBezTo>
                  <a:cubicBezTo>
                    <a:pt x="107103" y="8695"/>
                    <a:pt x="106855" y="8476"/>
                    <a:pt x="106578" y="8301"/>
                  </a:cubicBezTo>
                  <a:cubicBezTo>
                    <a:pt x="106446" y="8213"/>
                    <a:pt x="106300" y="8140"/>
                    <a:pt x="106155" y="8082"/>
                  </a:cubicBezTo>
                  <a:lnTo>
                    <a:pt x="105877" y="7965"/>
                  </a:lnTo>
                  <a:cubicBezTo>
                    <a:pt x="105600" y="7834"/>
                    <a:pt x="105337" y="7673"/>
                    <a:pt x="105104" y="7469"/>
                  </a:cubicBezTo>
                  <a:cubicBezTo>
                    <a:pt x="105046" y="7425"/>
                    <a:pt x="104987" y="7367"/>
                    <a:pt x="104973" y="7338"/>
                  </a:cubicBezTo>
                  <a:cubicBezTo>
                    <a:pt x="104958" y="7308"/>
                    <a:pt x="104929" y="7294"/>
                    <a:pt x="104914" y="7265"/>
                  </a:cubicBezTo>
                  <a:lnTo>
                    <a:pt x="104841" y="7177"/>
                  </a:lnTo>
                  <a:cubicBezTo>
                    <a:pt x="104695" y="7002"/>
                    <a:pt x="104564" y="6827"/>
                    <a:pt x="104433" y="6652"/>
                  </a:cubicBezTo>
                  <a:cubicBezTo>
                    <a:pt x="103878" y="5981"/>
                    <a:pt x="103280" y="5339"/>
                    <a:pt x="102653" y="4711"/>
                  </a:cubicBezTo>
                  <a:cubicBezTo>
                    <a:pt x="101427" y="3500"/>
                    <a:pt x="100099" y="2406"/>
                    <a:pt x="98800" y="1355"/>
                  </a:cubicBezTo>
                  <a:lnTo>
                    <a:pt x="98319" y="961"/>
                  </a:lnTo>
                  <a:lnTo>
                    <a:pt x="98056" y="757"/>
                  </a:lnTo>
                  <a:cubicBezTo>
                    <a:pt x="97939" y="655"/>
                    <a:pt x="97823" y="582"/>
                    <a:pt x="97691" y="494"/>
                  </a:cubicBezTo>
                  <a:cubicBezTo>
                    <a:pt x="97198" y="165"/>
                    <a:pt x="96628" y="1"/>
                    <a:pt x="96039" y="1"/>
                  </a:cubicBezTo>
                  <a:close/>
                </a:path>
              </a:pathLst>
            </a:cu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33"/>
            <p:cNvSpPr/>
            <p:nvPr/>
          </p:nvSpPr>
          <p:spPr>
            <a:xfrm>
              <a:off x="3209000" y="265225"/>
              <a:ext cx="2187300" cy="1517075"/>
            </a:xfrm>
            <a:custGeom>
              <a:avLst/>
              <a:gdLst/>
              <a:ahLst/>
              <a:cxnLst/>
              <a:rect l="l" t="t" r="r" b="b"/>
              <a:pathLst>
                <a:path w="87492" h="60683" extrusionOk="0">
                  <a:moveTo>
                    <a:pt x="23970" y="1"/>
                  </a:moveTo>
                  <a:cubicBezTo>
                    <a:pt x="23785" y="1"/>
                    <a:pt x="23600" y="27"/>
                    <a:pt x="23420" y="83"/>
                  </a:cubicBezTo>
                  <a:cubicBezTo>
                    <a:pt x="23026" y="215"/>
                    <a:pt x="22647" y="419"/>
                    <a:pt x="22311" y="682"/>
                  </a:cubicBezTo>
                  <a:cubicBezTo>
                    <a:pt x="21961" y="930"/>
                    <a:pt x="21640" y="1192"/>
                    <a:pt x="21333" y="1470"/>
                  </a:cubicBezTo>
                  <a:cubicBezTo>
                    <a:pt x="20385" y="2287"/>
                    <a:pt x="19553" y="3191"/>
                    <a:pt x="18663" y="4052"/>
                  </a:cubicBezTo>
                  <a:cubicBezTo>
                    <a:pt x="18211" y="4475"/>
                    <a:pt x="17729" y="4869"/>
                    <a:pt x="17277" y="5278"/>
                  </a:cubicBezTo>
                  <a:cubicBezTo>
                    <a:pt x="16810" y="5687"/>
                    <a:pt x="16358" y="6110"/>
                    <a:pt x="15905" y="6547"/>
                  </a:cubicBezTo>
                  <a:cubicBezTo>
                    <a:pt x="15015" y="7394"/>
                    <a:pt x="14140" y="8269"/>
                    <a:pt x="13293" y="9174"/>
                  </a:cubicBezTo>
                  <a:cubicBezTo>
                    <a:pt x="12432" y="10079"/>
                    <a:pt x="11542" y="10925"/>
                    <a:pt x="10608" y="11742"/>
                  </a:cubicBezTo>
                  <a:cubicBezTo>
                    <a:pt x="9616" y="12618"/>
                    <a:pt x="8595" y="13478"/>
                    <a:pt x="7603" y="14369"/>
                  </a:cubicBezTo>
                  <a:cubicBezTo>
                    <a:pt x="6625" y="15259"/>
                    <a:pt x="5720" y="16222"/>
                    <a:pt x="4743" y="17112"/>
                  </a:cubicBezTo>
                  <a:cubicBezTo>
                    <a:pt x="4319" y="17491"/>
                    <a:pt x="3882" y="17856"/>
                    <a:pt x="3415" y="18177"/>
                  </a:cubicBezTo>
                  <a:cubicBezTo>
                    <a:pt x="2948" y="18527"/>
                    <a:pt x="2510" y="18892"/>
                    <a:pt x="2087" y="19271"/>
                  </a:cubicBezTo>
                  <a:cubicBezTo>
                    <a:pt x="1328" y="19972"/>
                    <a:pt x="628" y="20716"/>
                    <a:pt x="0" y="21504"/>
                  </a:cubicBezTo>
                  <a:cubicBezTo>
                    <a:pt x="1022" y="20643"/>
                    <a:pt x="1970" y="19709"/>
                    <a:pt x="2977" y="18892"/>
                  </a:cubicBezTo>
                  <a:cubicBezTo>
                    <a:pt x="3327" y="18600"/>
                    <a:pt x="3677" y="18352"/>
                    <a:pt x="4042" y="18089"/>
                  </a:cubicBezTo>
                  <a:cubicBezTo>
                    <a:pt x="4407" y="17812"/>
                    <a:pt x="4757" y="17506"/>
                    <a:pt x="5093" y="17214"/>
                  </a:cubicBezTo>
                  <a:cubicBezTo>
                    <a:pt x="5779" y="16616"/>
                    <a:pt x="6406" y="15974"/>
                    <a:pt x="7063" y="15361"/>
                  </a:cubicBezTo>
                  <a:cubicBezTo>
                    <a:pt x="8347" y="14150"/>
                    <a:pt x="9733" y="13026"/>
                    <a:pt x="11090" y="11830"/>
                  </a:cubicBezTo>
                  <a:cubicBezTo>
                    <a:pt x="11761" y="11246"/>
                    <a:pt x="12432" y="10618"/>
                    <a:pt x="13045" y="9962"/>
                  </a:cubicBezTo>
                  <a:lnTo>
                    <a:pt x="14928" y="8050"/>
                  </a:lnTo>
                  <a:cubicBezTo>
                    <a:pt x="15570" y="7423"/>
                    <a:pt x="16197" y="6795"/>
                    <a:pt x="16839" y="6183"/>
                  </a:cubicBezTo>
                  <a:cubicBezTo>
                    <a:pt x="17160" y="5876"/>
                    <a:pt x="17496" y="5584"/>
                    <a:pt x="17831" y="5293"/>
                  </a:cubicBezTo>
                  <a:cubicBezTo>
                    <a:pt x="18167" y="5015"/>
                    <a:pt x="18517" y="4709"/>
                    <a:pt x="18838" y="4402"/>
                  </a:cubicBezTo>
                  <a:cubicBezTo>
                    <a:pt x="20166" y="3162"/>
                    <a:pt x="21333" y="1791"/>
                    <a:pt x="22778" y="842"/>
                  </a:cubicBezTo>
                  <a:cubicBezTo>
                    <a:pt x="23099" y="609"/>
                    <a:pt x="23478" y="463"/>
                    <a:pt x="23872" y="419"/>
                  </a:cubicBezTo>
                  <a:cubicBezTo>
                    <a:pt x="23907" y="416"/>
                    <a:pt x="23942" y="415"/>
                    <a:pt x="23977" y="415"/>
                  </a:cubicBezTo>
                  <a:cubicBezTo>
                    <a:pt x="24321" y="415"/>
                    <a:pt x="24658" y="543"/>
                    <a:pt x="24923" y="755"/>
                  </a:cubicBezTo>
                  <a:cubicBezTo>
                    <a:pt x="25609" y="1294"/>
                    <a:pt x="26309" y="1878"/>
                    <a:pt x="26995" y="2447"/>
                  </a:cubicBezTo>
                  <a:cubicBezTo>
                    <a:pt x="28366" y="3556"/>
                    <a:pt x="29636" y="4796"/>
                    <a:pt x="30803" y="6124"/>
                  </a:cubicBezTo>
                  <a:lnTo>
                    <a:pt x="31212" y="6635"/>
                  </a:lnTo>
                  <a:lnTo>
                    <a:pt x="31635" y="7175"/>
                  </a:lnTo>
                  <a:cubicBezTo>
                    <a:pt x="31956" y="7554"/>
                    <a:pt x="32335" y="7861"/>
                    <a:pt x="32773" y="8109"/>
                  </a:cubicBezTo>
                  <a:cubicBezTo>
                    <a:pt x="32992" y="8225"/>
                    <a:pt x="33211" y="8328"/>
                    <a:pt x="33430" y="8430"/>
                  </a:cubicBezTo>
                  <a:cubicBezTo>
                    <a:pt x="33590" y="8503"/>
                    <a:pt x="33736" y="8590"/>
                    <a:pt x="33867" y="8722"/>
                  </a:cubicBezTo>
                  <a:cubicBezTo>
                    <a:pt x="34130" y="8970"/>
                    <a:pt x="34305" y="9334"/>
                    <a:pt x="34553" y="9743"/>
                  </a:cubicBezTo>
                  <a:cubicBezTo>
                    <a:pt x="34976" y="10370"/>
                    <a:pt x="35473" y="10910"/>
                    <a:pt x="36056" y="11392"/>
                  </a:cubicBezTo>
                  <a:lnTo>
                    <a:pt x="37676" y="12734"/>
                  </a:lnTo>
                  <a:cubicBezTo>
                    <a:pt x="38756" y="13654"/>
                    <a:pt x="39835" y="14529"/>
                    <a:pt x="40857" y="15477"/>
                  </a:cubicBezTo>
                  <a:cubicBezTo>
                    <a:pt x="41105" y="15711"/>
                    <a:pt x="41353" y="15944"/>
                    <a:pt x="41601" y="16178"/>
                  </a:cubicBezTo>
                  <a:cubicBezTo>
                    <a:pt x="41849" y="16411"/>
                    <a:pt x="42083" y="16659"/>
                    <a:pt x="42374" y="16922"/>
                  </a:cubicBezTo>
                  <a:cubicBezTo>
                    <a:pt x="42929" y="17433"/>
                    <a:pt x="43513" y="17827"/>
                    <a:pt x="44023" y="18250"/>
                  </a:cubicBezTo>
                  <a:cubicBezTo>
                    <a:pt x="44286" y="18454"/>
                    <a:pt x="44519" y="18673"/>
                    <a:pt x="44738" y="18906"/>
                  </a:cubicBezTo>
                  <a:lnTo>
                    <a:pt x="45468" y="19680"/>
                  </a:lnTo>
                  <a:cubicBezTo>
                    <a:pt x="45949" y="20191"/>
                    <a:pt x="46445" y="20701"/>
                    <a:pt x="46971" y="21183"/>
                  </a:cubicBezTo>
                  <a:cubicBezTo>
                    <a:pt x="47496" y="21664"/>
                    <a:pt x="48050" y="22146"/>
                    <a:pt x="48620" y="22584"/>
                  </a:cubicBezTo>
                  <a:cubicBezTo>
                    <a:pt x="48693" y="22627"/>
                    <a:pt x="48780" y="22700"/>
                    <a:pt x="48824" y="22744"/>
                  </a:cubicBezTo>
                  <a:cubicBezTo>
                    <a:pt x="48882" y="22773"/>
                    <a:pt x="48941" y="22832"/>
                    <a:pt x="48984" y="22875"/>
                  </a:cubicBezTo>
                  <a:cubicBezTo>
                    <a:pt x="49101" y="22978"/>
                    <a:pt x="49203" y="23080"/>
                    <a:pt x="49305" y="23196"/>
                  </a:cubicBezTo>
                  <a:cubicBezTo>
                    <a:pt x="49510" y="23430"/>
                    <a:pt x="49714" y="23707"/>
                    <a:pt x="49947" y="23999"/>
                  </a:cubicBezTo>
                  <a:cubicBezTo>
                    <a:pt x="50195" y="24320"/>
                    <a:pt x="50487" y="24597"/>
                    <a:pt x="50808" y="24845"/>
                  </a:cubicBezTo>
                  <a:cubicBezTo>
                    <a:pt x="51170" y="25105"/>
                    <a:pt x="51574" y="25280"/>
                    <a:pt x="52007" y="25368"/>
                  </a:cubicBezTo>
                  <a:lnTo>
                    <a:pt x="52007" y="25368"/>
                  </a:lnTo>
                  <a:lnTo>
                    <a:pt x="52005" y="25371"/>
                  </a:lnTo>
                  <a:lnTo>
                    <a:pt x="52005" y="25414"/>
                  </a:lnTo>
                  <a:lnTo>
                    <a:pt x="52049" y="25750"/>
                  </a:lnTo>
                  <a:cubicBezTo>
                    <a:pt x="52078" y="25983"/>
                    <a:pt x="52165" y="26202"/>
                    <a:pt x="52326" y="26377"/>
                  </a:cubicBezTo>
                  <a:cubicBezTo>
                    <a:pt x="52399" y="26465"/>
                    <a:pt x="52486" y="26538"/>
                    <a:pt x="52588" y="26596"/>
                  </a:cubicBezTo>
                  <a:cubicBezTo>
                    <a:pt x="52691" y="26655"/>
                    <a:pt x="52778" y="26713"/>
                    <a:pt x="52895" y="26771"/>
                  </a:cubicBezTo>
                  <a:cubicBezTo>
                    <a:pt x="52953" y="26815"/>
                    <a:pt x="53012" y="26844"/>
                    <a:pt x="53070" y="26888"/>
                  </a:cubicBezTo>
                  <a:cubicBezTo>
                    <a:pt x="53114" y="26917"/>
                    <a:pt x="53158" y="26946"/>
                    <a:pt x="53187" y="26976"/>
                  </a:cubicBezTo>
                  <a:cubicBezTo>
                    <a:pt x="53260" y="27034"/>
                    <a:pt x="53347" y="27078"/>
                    <a:pt x="53420" y="27151"/>
                  </a:cubicBezTo>
                  <a:cubicBezTo>
                    <a:pt x="53566" y="27267"/>
                    <a:pt x="53712" y="27399"/>
                    <a:pt x="53858" y="27530"/>
                  </a:cubicBezTo>
                  <a:cubicBezTo>
                    <a:pt x="54135" y="27807"/>
                    <a:pt x="54412" y="28128"/>
                    <a:pt x="54704" y="28449"/>
                  </a:cubicBezTo>
                  <a:cubicBezTo>
                    <a:pt x="54981" y="28770"/>
                    <a:pt x="55288" y="29106"/>
                    <a:pt x="55624" y="29427"/>
                  </a:cubicBezTo>
                  <a:cubicBezTo>
                    <a:pt x="55799" y="29602"/>
                    <a:pt x="55974" y="29763"/>
                    <a:pt x="56163" y="29909"/>
                  </a:cubicBezTo>
                  <a:lnTo>
                    <a:pt x="56703" y="30303"/>
                  </a:lnTo>
                  <a:cubicBezTo>
                    <a:pt x="58177" y="31382"/>
                    <a:pt x="59388" y="32827"/>
                    <a:pt x="60701" y="34271"/>
                  </a:cubicBezTo>
                  <a:cubicBezTo>
                    <a:pt x="61037" y="34636"/>
                    <a:pt x="61358" y="34986"/>
                    <a:pt x="61737" y="35351"/>
                  </a:cubicBezTo>
                  <a:cubicBezTo>
                    <a:pt x="62102" y="35716"/>
                    <a:pt x="62423" y="36008"/>
                    <a:pt x="62759" y="36358"/>
                  </a:cubicBezTo>
                  <a:cubicBezTo>
                    <a:pt x="63430" y="37015"/>
                    <a:pt x="64116" y="37744"/>
                    <a:pt x="64889" y="38415"/>
                  </a:cubicBezTo>
                  <a:cubicBezTo>
                    <a:pt x="65283" y="38751"/>
                    <a:pt x="65750" y="39072"/>
                    <a:pt x="66027" y="39306"/>
                  </a:cubicBezTo>
                  <a:cubicBezTo>
                    <a:pt x="66363" y="39597"/>
                    <a:pt x="66669" y="39889"/>
                    <a:pt x="66961" y="40210"/>
                  </a:cubicBezTo>
                  <a:cubicBezTo>
                    <a:pt x="67574" y="40867"/>
                    <a:pt x="68158" y="41611"/>
                    <a:pt x="68829" y="42370"/>
                  </a:cubicBezTo>
                  <a:cubicBezTo>
                    <a:pt x="68989" y="42574"/>
                    <a:pt x="69165" y="42764"/>
                    <a:pt x="69340" y="42939"/>
                  </a:cubicBezTo>
                  <a:lnTo>
                    <a:pt x="69836" y="43464"/>
                  </a:lnTo>
                  <a:lnTo>
                    <a:pt x="70843" y="44529"/>
                  </a:lnTo>
                  <a:cubicBezTo>
                    <a:pt x="71543" y="45274"/>
                    <a:pt x="72287" y="45974"/>
                    <a:pt x="73104" y="46616"/>
                  </a:cubicBezTo>
                  <a:cubicBezTo>
                    <a:pt x="73542" y="46966"/>
                    <a:pt x="73994" y="47579"/>
                    <a:pt x="74622" y="48294"/>
                  </a:cubicBezTo>
                  <a:cubicBezTo>
                    <a:pt x="75264" y="48980"/>
                    <a:pt x="75862" y="49563"/>
                    <a:pt x="76504" y="50162"/>
                  </a:cubicBezTo>
                  <a:cubicBezTo>
                    <a:pt x="77759" y="51344"/>
                    <a:pt x="79028" y="52423"/>
                    <a:pt x="80123" y="53591"/>
                  </a:cubicBezTo>
                  <a:lnTo>
                    <a:pt x="80984" y="54510"/>
                  </a:lnTo>
                  <a:cubicBezTo>
                    <a:pt x="81276" y="54831"/>
                    <a:pt x="81582" y="55152"/>
                    <a:pt x="81888" y="55458"/>
                  </a:cubicBezTo>
                  <a:cubicBezTo>
                    <a:pt x="82516" y="56071"/>
                    <a:pt x="83143" y="56670"/>
                    <a:pt x="83785" y="57253"/>
                  </a:cubicBezTo>
                  <a:lnTo>
                    <a:pt x="84763" y="58129"/>
                  </a:lnTo>
                  <a:cubicBezTo>
                    <a:pt x="85069" y="58391"/>
                    <a:pt x="85376" y="58669"/>
                    <a:pt x="85668" y="58946"/>
                  </a:cubicBezTo>
                  <a:cubicBezTo>
                    <a:pt x="86280" y="59500"/>
                    <a:pt x="86879" y="60084"/>
                    <a:pt x="87492" y="60682"/>
                  </a:cubicBezTo>
                  <a:cubicBezTo>
                    <a:pt x="87171" y="60099"/>
                    <a:pt x="86514" y="59354"/>
                    <a:pt x="85770" y="58625"/>
                  </a:cubicBezTo>
                  <a:cubicBezTo>
                    <a:pt x="85040" y="57895"/>
                    <a:pt x="84063" y="57093"/>
                    <a:pt x="83275" y="56305"/>
                  </a:cubicBezTo>
                  <a:cubicBezTo>
                    <a:pt x="82691" y="55721"/>
                    <a:pt x="82093" y="55123"/>
                    <a:pt x="81524" y="54495"/>
                  </a:cubicBezTo>
                  <a:cubicBezTo>
                    <a:pt x="81232" y="54189"/>
                    <a:pt x="80940" y="53853"/>
                    <a:pt x="80677" y="53562"/>
                  </a:cubicBezTo>
                  <a:cubicBezTo>
                    <a:pt x="80415" y="53270"/>
                    <a:pt x="80137" y="52978"/>
                    <a:pt x="79860" y="52701"/>
                  </a:cubicBezTo>
                  <a:cubicBezTo>
                    <a:pt x="78751" y="51548"/>
                    <a:pt x="77540" y="50468"/>
                    <a:pt x="76460" y="49345"/>
                  </a:cubicBezTo>
                  <a:cubicBezTo>
                    <a:pt x="76052" y="48921"/>
                    <a:pt x="75643" y="48498"/>
                    <a:pt x="75249" y="48046"/>
                  </a:cubicBezTo>
                  <a:cubicBezTo>
                    <a:pt x="74826" y="47579"/>
                    <a:pt x="74476" y="47112"/>
                    <a:pt x="74126" y="46703"/>
                  </a:cubicBezTo>
                  <a:cubicBezTo>
                    <a:pt x="73951" y="46514"/>
                    <a:pt x="73775" y="46324"/>
                    <a:pt x="73571" y="46164"/>
                  </a:cubicBezTo>
                  <a:lnTo>
                    <a:pt x="73279" y="45901"/>
                  </a:lnTo>
                  <a:lnTo>
                    <a:pt x="72929" y="45595"/>
                  </a:lnTo>
                  <a:cubicBezTo>
                    <a:pt x="72477" y="45201"/>
                    <a:pt x="72039" y="44792"/>
                    <a:pt x="71616" y="44369"/>
                  </a:cubicBezTo>
                  <a:lnTo>
                    <a:pt x="70376" y="43129"/>
                  </a:lnTo>
                  <a:lnTo>
                    <a:pt x="69763" y="42501"/>
                  </a:lnTo>
                  <a:cubicBezTo>
                    <a:pt x="69544" y="42282"/>
                    <a:pt x="69354" y="42063"/>
                    <a:pt x="69150" y="41844"/>
                  </a:cubicBezTo>
                  <a:cubicBezTo>
                    <a:pt x="68333" y="40969"/>
                    <a:pt x="67603" y="40064"/>
                    <a:pt x="66772" y="39335"/>
                  </a:cubicBezTo>
                  <a:cubicBezTo>
                    <a:pt x="66392" y="38985"/>
                    <a:pt x="65867" y="38693"/>
                    <a:pt x="65517" y="38401"/>
                  </a:cubicBezTo>
                  <a:cubicBezTo>
                    <a:pt x="64787" y="37715"/>
                    <a:pt x="64087" y="36985"/>
                    <a:pt x="63445" y="36212"/>
                  </a:cubicBezTo>
                  <a:cubicBezTo>
                    <a:pt x="63124" y="35847"/>
                    <a:pt x="62817" y="35497"/>
                    <a:pt x="62482" y="35147"/>
                  </a:cubicBezTo>
                  <a:cubicBezTo>
                    <a:pt x="62146" y="34782"/>
                    <a:pt x="61840" y="34403"/>
                    <a:pt x="61519" y="34023"/>
                  </a:cubicBezTo>
                  <a:cubicBezTo>
                    <a:pt x="60132" y="32798"/>
                    <a:pt x="58863" y="31397"/>
                    <a:pt x="57389" y="30273"/>
                  </a:cubicBezTo>
                  <a:cubicBezTo>
                    <a:pt x="57024" y="29982"/>
                    <a:pt x="56645" y="29763"/>
                    <a:pt x="56222" y="29427"/>
                  </a:cubicBezTo>
                  <a:cubicBezTo>
                    <a:pt x="55857" y="29106"/>
                    <a:pt x="55507" y="28756"/>
                    <a:pt x="55171" y="28391"/>
                  </a:cubicBezTo>
                  <a:cubicBezTo>
                    <a:pt x="54850" y="28026"/>
                    <a:pt x="54544" y="27676"/>
                    <a:pt x="54223" y="27340"/>
                  </a:cubicBezTo>
                  <a:cubicBezTo>
                    <a:pt x="54062" y="27180"/>
                    <a:pt x="53887" y="27019"/>
                    <a:pt x="53712" y="26874"/>
                  </a:cubicBezTo>
                  <a:cubicBezTo>
                    <a:pt x="53624" y="26801"/>
                    <a:pt x="53537" y="26742"/>
                    <a:pt x="53449" y="26669"/>
                  </a:cubicBezTo>
                  <a:cubicBezTo>
                    <a:pt x="53406" y="26640"/>
                    <a:pt x="53362" y="26611"/>
                    <a:pt x="53318" y="26567"/>
                  </a:cubicBezTo>
                  <a:lnTo>
                    <a:pt x="53128" y="26465"/>
                  </a:lnTo>
                  <a:lnTo>
                    <a:pt x="52720" y="26217"/>
                  </a:lnTo>
                  <a:cubicBezTo>
                    <a:pt x="52588" y="26115"/>
                    <a:pt x="52501" y="25983"/>
                    <a:pt x="52457" y="25823"/>
                  </a:cubicBezTo>
                  <a:cubicBezTo>
                    <a:pt x="52428" y="25662"/>
                    <a:pt x="52413" y="25502"/>
                    <a:pt x="52399" y="25341"/>
                  </a:cubicBezTo>
                  <a:cubicBezTo>
                    <a:pt x="52384" y="25254"/>
                    <a:pt x="52355" y="25166"/>
                    <a:pt x="52282" y="25093"/>
                  </a:cubicBezTo>
                  <a:cubicBezTo>
                    <a:pt x="52238" y="25035"/>
                    <a:pt x="52180" y="25006"/>
                    <a:pt x="52107" y="24977"/>
                  </a:cubicBezTo>
                  <a:lnTo>
                    <a:pt x="51917" y="24933"/>
                  </a:lnTo>
                  <a:cubicBezTo>
                    <a:pt x="51859" y="24918"/>
                    <a:pt x="51786" y="24904"/>
                    <a:pt x="51728" y="24874"/>
                  </a:cubicBezTo>
                  <a:cubicBezTo>
                    <a:pt x="51465" y="24772"/>
                    <a:pt x="51217" y="24641"/>
                    <a:pt x="50998" y="24466"/>
                  </a:cubicBezTo>
                  <a:cubicBezTo>
                    <a:pt x="50604" y="24116"/>
                    <a:pt x="50254" y="23722"/>
                    <a:pt x="49962" y="23284"/>
                  </a:cubicBezTo>
                  <a:cubicBezTo>
                    <a:pt x="49699" y="22890"/>
                    <a:pt x="49378" y="22525"/>
                    <a:pt x="49014" y="22233"/>
                  </a:cubicBezTo>
                  <a:cubicBezTo>
                    <a:pt x="48634" y="21942"/>
                    <a:pt x="48284" y="21664"/>
                    <a:pt x="47948" y="21402"/>
                  </a:cubicBezTo>
                  <a:cubicBezTo>
                    <a:pt x="47306" y="20891"/>
                    <a:pt x="46693" y="20351"/>
                    <a:pt x="46124" y="19767"/>
                  </a:cubicBezTo>
                  <a:cubicBezTo>
                    <a:pt x="45847" y="19490"/>
                    <a:pt x="45585" y="19198"/>
                    <a:pt x="45322" y="18921"/>
                  </a:cubicBezTo>
                  <a:cubicBezTo>
                    <a:pt x="45074" y="18629"/>
                    <a:pt x="44811" y="18367"/>
                    <a:pt x="44519" y="18104"/>
                  </a:cubicBezTo>
                  <a:cubicBezTo>
                    <a:pt x="43965" y="17608"/>
                    <a:pt x="43352" y="17170"/>
                    <a:pt x="42783" y="16645"/>
                  </a:cubicBezTo>
                  <a:cubicBezTo>
                    <a:pt x="42491" y="16382"/>
                    <a:pt x="42243" y="16105"/>
                    <a:pt x="41966" y="15842"/>
                  </a:cubicBezTo>
                  <a:cubicBezTo>
                    <a:pt x="41703" y="15565"/>
                    <a:pt x="41426" y="15302"/>
                    <a:pt x="41149" y="15040"/>
                  </a:cubicBezTo>
                  <a:cubicBezTo>
                    <a:pt x="40156" y="14135"/>
                    <a:pt x="39135" y="13274"/>
                    <a:pt x="38099" y="12413"/>
                  </a:cubicBezTo>
                  <a:lnTo>
                    <a:pt x="36552" y="11144"/>
                  </a:lnTo>
                  <a:cubicBezTo>
                    <a:pt x="36027" y="10721"/>
                    <a:pt x="35560" y="10254"/>
                    <a:pt x="35137" y="9728"/>
                  </a:cubicBezTo>
                  <a:cubicBezTo>
                    <a:pt x="34933" y="9480"/>
                    <a:pt x="34787" y="9174"/>
                    <a:pt x="34612" y="8882"/>
                  </a:cubicBezTo>
                  <a:cubicBezTo>
                    <a:pt x="34437" y="8590"/>
                    <a:pt x="34188" y="8328"/>
                    <a:pt x="33911" y="8138"/>
                  </a:cubicBezTo>
                  <a:cubicBezTo>
                    <a:pt x="33765" y="8036"/>
                    <a:pt x="33605" y="7963"/>
                    <a:pt x="33444" y="7890"/>
                  </a:cubicBezTo>
                  <a:cubicBezTo>
                    <a:pt x="33298" y="7831"/>
                    <a:pt x="33152" y="7759"/>
                    <a:pt x="33007" y="7671"/>
                  </a:cubicBezTo>
                  <a:cubicBezTo>
                    <a:pt x="32715" y="7510"/>
                    <a:pt x="32452" y="7321"/>
                    <a:pt x="32204" y="7102"/>
                  </a:cubicBezTo>
                  <a:cubicBezTo>
                    <a:pt x="31985" y="6854"/>
                    <a:pt x="31766" y="6606"/>
                    <a:pt x="31577" y="6329"/>
                  </a:cubicBezTo>
                  <a:cubicBezTo>
                    <a:pt x="31358" y="6066"/>
                    <a:pt x="31153" y="5818"/>
                    <a:pt x="30920" y="5555"/>
                  </a:cubicBezTo>
                  <a:cubicBezTo>
                    <a:pt x="30482" y="5059"/>
                    <a:pt x="30015" y="4563"/>
                    <a:pt x="29534" y="4096"/>
                  </a:cubicBezTo>
                  <a:cubicBezTo>
                    <a:pt x="28337" y="2943"/>
                    <a:pt x="27039" y="1907"/>
                    <a:pt x="25740" y="871"/>
                  </a:cubicBezTo>
                  <a:cubicBezTo>
                    <a:pt x="25434" y="594"/>
                    <a:pt x="25083" y="346"/>
                    <a:pt x="24704" y="142"/>
                  </a:cubicBezTo>
                  <a:cubicBezTo>
                    <a:pt x="24469" y="49"/>
                    <a:pt x="24220" y="1"/>
                    <a:pt x="23970" y="1"/>
                  </a:cubicBezTo>
                  <a:close/>
                </a:path>
              </a:pathLst>
            </a:cu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3"/>
            <p:cNvSpPr/>
            <p:nvPr/>
          </p:nvSpPr>
          <p:spPr>
            <a:xfrm>
              <a:off x="5134725" y="3250400"/>
              <a:ext cx="980575" cy="1005175"/>
            </a:xfrm>
            <a:custGeom>
              <a:avLst/>
              <a:gdLst/>
              <a:ahLst/>
              <a:cxnLst/>
              <a:rect l="l" t="t" r="r" b="b"/>
              <a:pathLst>
                <a:path w="39223" h="40207" extrusionOk="0">
                  <a:moveTo>
                    <a:pt x="39112" y="1"/>
                  </a:moveTo>
                  <a:cubicBezTo>
                    <a:pt x="39100" y="1"/>
                    <a:pt x="39088" y="3"/>
                    <a:pt x="39077" y="6"/>
                  </a:cubicBezTo>
                  <a:cubicBezTo>
                    <a:pt x="38741" y="313"/>
                    <a:pt x="38391" y="605"/>
                    <a:pt x="38041" y="867"/>
                  </a:cubicBezTo>
                  <a:cubicBezTo>
                    <a:pt x="37676" y="1130"/>
                    <a:pt x="37355" y="1363"/>
                    <a:pt x="37019" y="1626"/>
                  </a:cubicBezTo>
                  <a:cubicBezTo>
                    <a:pt x="36348" y="2137"/>
                    <a:pt x="35691" y="2706"/>
                    <a:pt x="35020" y="3319"/>
                  </a:cubicBezTo>
                  <a:cubicBezTo>
                    <a:pt x="34349" y="3932"/>
                    <a:pt x="33678" y="4588"/>
                    <a:pt x="32992" y="5303"/>
                  </a:cubicBezTo>
                  <a:cubicBezTo>
                    <a:pt x="32656" y="5653"/>
                    <a:pt x="32292" y="6004"/>
                    <a:pt x="31971" y="6383"/>
                  </a:cubicBezTo>
                  <a:cubicBezTo>
                    <a:pt x="31635" y="6748"/>
                    <a:pt x="31314" y="7156"/>
                    <a:pt x="30993" y="7565"/>
                  </a:cubicBezTo>
                  <a:cubicBezTo>
                    <a:pt x="30263" y="8543"/>
                    <a:pt x="29475" y="9476"/>
                    <a:pt x="28629" y="10352"/>
                  </a:cubicBezTo>
                  <a:cubicBezTo>
                    <a:pt x="27797" y="11213"/>
                    <a:pt x="26937" y="12030"/>
                    <a:pt x="26236" y="12949"/>
                  </a:cubicBezTo>
                  <a:cubicBezTo>
                    <a:pt x="25507" y="13927"/>
                    <a:pt x="24719" y="14846"/>
                    <a:pt x="23858" y="15722"/>
                  </a:cubicBezTo>
                  <a:lnTo>
                    <a:pt x="22603" y="17020"/>
                  </a:lnTo>
                  <a:cubicBezTo>
                    <a:pt x="22194" y="17429"/>
                    <a:pt x="21815" y="17867"/>
                    <a:pt x="21479" y="18334"/>
                  </a:cubicBezTo>
                  <a:cubicBezTo>
                    <a:pt x="21027" y="18946"/>
                    <a:pt x="20604" y="19603"/>
                    <a:pt x="20254" y="20289"/>
                  </a:cubicBezTo>
                  <a:lnTo>
                    <a:pt x="19918" y="20887"/>
                  </a:lnTo>
                  <a:lnTo>
                    <a:pt x="19743" y="21179"/>
                  </a:lnTo>
                  <a:cubicBezTo>
                    <a:pt x="19684" y="21281"/>
                    <a:pt x="19641" y="21369"/>
                    <a:pt x="19553" y="21500"/>
                  </a:cubicBezTo>
                  <a:cubicBezTo>
                    <a:pt x="19247" y="21938"/>
                    <a:pt x="18882" y="22317"/>
                    <a:pt x="18459" y="22653"/>
                  </a:cubicBezTo>
                  <a:cubicBezTo>
                    <a:pt x="18079" y="22944"/>
                    <a:pt x="17729" y="23222"/>
                    <a:pt x="17423" y="23499"/>
                  </a:cubicBezTo>
                  <a:cubicBezTo>
                    <a:pt x="17277" y="23630"/>
                    <a:pt x="17131" y="23776"/>
                    <a:pt x="17014" y="23922"/>
                  </a:cubicBezTo>
                  <a:cubicBezTo>
                    <a:pt x="16839" y="24097"/>
                    <a:pt x="16664" y="24287"/>
                    <a:pt x="16489" y="24462"/>
                  </a:cubicBezTo>
                  <a:cubicBezTo>
                    <a:pt x="15759" y="25177"/>
                    <a:pt x="14986" y="25746"/>
                    <a:pt x="14300" y="26344"/>
                  </a:cubicBezTo>
                  <a:cubicBezTo>
                    <a:pt x="13950" y="26636"/>
                    <a:pt x="13629" y="26928"/>
                    <a:pt x="13323" y="27264"/>
                  </a:cubicBezTo>
                  <a:cubicBezTo>
                    <a:pt x="13191" y="27409"/>
                    <a:pt x="13045" y="27570"/>
                    <a:pt x="12914" y="27745"/>
                  </a:cubicBezTo>
                  <a:cubicBezTo>
                    <a:pt x="12739" y="27979"/>
                    <a:pt x="12535" y="28197"/>
                    <a:pt x="12301" y="28387"/>
                  </a:cubicBezTo>
                  <a:cubicBezTo>
                    <a:pt x="12141" y="28533"/>
                    <a:pt x="12009" y="28650"/>
                    <a:pt x="11863" y="28752"/>
                  </a:cubicBezTo>
                  <a:cubicBezTo>
                    <a:pt x="11732" y="28869"/>
                    <a:pt x="11645" y="28942"/>
                    <a:pt x="11499" y="29073"/>
                  </a:cubicBezTo>
                  <a:lnTo>
                    <a:pt x="10740" y="29803"/>
                  </a:lnTo>
                  <a:lnTo>
                    <a:pt x="9222" y="31305"/>
                  </a:lnTo>
                  <a:cubicBezTo>
                    <a:pt x="8712" y="31816"/>
                    <a:pt x="8201" y="32327"/>
                    <a:pt x="7690" y="32823"/>
                  </a:cubicBezTo>
                  <a:lnTo>
                    <a:pt x="6888" y="33582"/>
                  </a:lnTo>
                  <a:lnTo>
                    <a:pt x="6100" y="34311"/>
                  </a:lnTo>
                  <a:cubicBezTo>
                    <a:pt x="5049" y="35260"/>
                    <a:pt x="4042" y="36252"/>
                    <a:pt x="3021" y="37244"/>
                  </a:cubicBezTo>
                  <a:lnTo>
                    <a:pt x="1474" y="38747"/>
                  </a:lnTo>
                  <a:lnTo>
                    <a:pt x="1080" y="39112"/>
                  </a:lnTo>
                  <a:lnTo>
                    <a:pt x="715" y="39462"/>
                  </a:lnTo>
                  <a:cubicBezTo>
                    <a:pt x="482" y="39696"/>
                    <a:pt x="248" y="39944"/>
                    <a:pt x="0" y="40206"/>
                  </a:cubicBezTo>
                  <a:cubicBezTo>
                    <a:pt x="351" y="39842"/>
                    <a:pt x="701" y="39491"/>
                    <a:pt x="1051" y="39170"/>
                  </a:cubicBezTo>
                  <a:lnTo>
                    <a:pt x="2204" y="38120"/>
                  </a:lnTo>
                  <a:lnTo>
                    <a:pt x="4480" y="36004"/>
                  </a:lnTo>
                  <a:cubicBezTo>
                    <a:pt x="5239" y="35318"/>
                    <a:pt x="5968" y="34676"/>
                    <a:pt x="6771" y="33976"/>
                  </a:cubicBezTo>
                  <a:cubicBezTo>
                    <a:pt x="7573" y="33275"/>
                    <a:pt x="8347" y="32546"/>
                    <a:pt x="9091" y="31831"/>
                  </a:cubicBezTo>
                  <a:cubicBezTo>
                    <a:pt x="9850" y="31116"/>
                    <a:pt x="10579" y="30386"/>
                    <a:pt x="11323" y="29700"/>
                  </a:cubicBezTo>
                  <a:lnTo>
                    <a:pt x="11878" y="29204"/>
                  </a:lnTo>
                  <a:cubicBezTo>
                    <a:pt x="12009" y="29073"/>
                    <a:pt x="12199" y="28927"/>
                    <a:pt x="12447" y="28737"/>
                  </a:cubicBezTo>
                  <a:cubicBezTo>
                    <a:pt x="12710" y="28518"/>
                    <a:pt x="12958" y="28270"/>
                    <a:pt x="13177" y="28008"/>
                  </a:cubicBezTo>
                  <a:lnTo>
                    <a:pt x="13381" y="27745"/>
                  </a:lnTo>
                  <a:lnTo>
                    <a:pt x="13614" y="27512"/>
                  </a:lnTo>
                  <a:cubicBezTo>
                    <a:pt x="14213" y="26855"/>
                    <a:pt x="15001" y="26271"/>
                    <a:pt x="15832" y="25586"/>
                  </a:cubicBezTo>
                  <a:cubicBezTo>
                    <a:pt x="16270" y="25235"/>
                    <a:pt x="16693" y="24856"/>
                    <a:pt x="17087" y="24447"/>
                  </a:cubicBezTo>
                  <a:lnTo>
                    <a:pt x="17364" y="24141"/>
                  </a:lnTo>
                  <a:cubicBezTo>
                    <a:pt x="17423" y="24083"/>
                    <a:pt x="17496" y="24010"/>
                    <a:pt x="17569" y="23951"/>
                  </a:cubicBezTo>
                  <a:cubicBezTo>
                    <a:pt x="17715" y="23805"/>
                    <a:pt x="17890" y="23674"/>
                    <a:pt x="18079" y="23528"/>
                  </a:cubicBezTo>
                  <a:cubicBezTo>
                    <a:pt x="18546" y="23163"/>
                    <a:pt x="19174" y="22769"/>
                    <a:pt x="19772" y="22069"/>
                  </a:cubicBezTo>
                  <a:cubicBezTo>
                    <a:pt x="19845" y="21981"/>
                    <a:pt x="19918" y="21894"/>
                    <a:pt x="19976" y="21792"/>
                  </a:cubicBezTo>
                  <a:lnTo>
                    <a:pt x="20078" y="21646"/>
                  </a:lnTo>
                  <a:lnTo>
                    <a:pt x="20151" y="21544"/>
                  </a:lnTo>
                  <a:lnTo>
                    <a:pt x="20414" y="21121"/>
                  </a:lnTo>
                  <a:lnTo>
                    <a:pt x="20939" y="20303"/>
                  </a:lnTo>
                  <a:cubicBezTo>
                    <a:pt x="21290" y="19763"/>
                    <a:pt x="21625" y="19238"/>
                    <a:pt x="21990" y="18757"/>
                  </a:cubicBezTo>
                  <a:cubicBezTo>
                    <a:pt x="22180" y="18523"/>
                    <a:pt x="22369" y="18290"/>
                    <a:pt x="22559" y="18071"/>
                  </a:cubicBezTo>
                  <a:cubicBezTo>
                    <a:pt x="22647" y="17954"/>
                    <a:pt x="22749" y="17852"/>
                    <a:pt x="22851" y="17735"/>
                  </a:cubicBezTo>
                  <a:lnTo>
                    <a:pt x="23186" y="17385"/>
                  </a:lnTo>
                  <a:cubicBezTo>
                    <a:pt x="24077" y="16451"/>
                    <a:pt x="25025" y="15503"/>
                    <a:pt x="25901" y="14438"/>
                  </a:cubicBezTo>
                  <a:cubicBezTo>
                    <a:pt x="26119" y="14160"/>
                    <a:pt x="26338" y="13883"/>
                    <a:pt x="26543" y="13620"/>
                  </a:cubicBezTo>
                  <a:cubicBezTo>
                    <a:pt x="26732" y="13343"/>
                    <a:pt x="26893" y="13139"/>
                    <a:pt x="27097" y="12891"/>
                  </a:cubicBezTo>
                  <a:cubicBezTo>
                    <a:pt x="27491" y="12424"/>
                    <a:pt x="27914" y="11986"/>
                    <a:pt x="28366" y="11519"/>
                  </a:cubicBezTo>
                  <a:cubicBezTo>
                    <a:pt x="28819" y="11038"/>
                    <a:pt x="29286" y="10571"/>
                    <a:pt x="29767" y="10060"/>
                  </a:cubicBezTo>
                  <a:cubicBezTo>
                    <a:pt x="30234" y="9535"/>
                    <a:pt x="30657" y="9009"/>
                    <a:pt x="31066" y="8484"/>
                  </a:cubicBezTo>
                  <a:cubicBezTo>
                    <a:pt x="31474" y="7973"/>
                    <a:pt x="31898" y="7448"/>
                    <a:pt x="32277" y="6981"/>
                  </a:cubicBezTo>
                  <a:cubicBezTo>
                    <a:pt x="32656" y="6529"/>
                    <a:pt x="33123" y="6047"/>
                    <a:pt x="33561" y="5566"/>
                  </a:cubicBezTo>
                  <a:cubicBezTo>
                    <a:pt x="34466" y="4617"/>
                    <a:pt x="35356" y="3684"/>
                    <a:pt x="36290" y="2793"/>
                  </a:cubicBezTo>
                  <a:cubicBezTo>
                    <a:pt x="36742" y="2356"/>
                    <a:pt x="37224" y="1918"/>
                    <a:pt x="37705" y="1495"/>
                  </a:cubicBezTo>
                  <a:lnTo>
                    <a:pt x="38070" y="1188"/>
                  </a:lnTo>
                  <a:cubicBezTo>
                    <a:pt x="38187" y="1086"/>
                    <a:pt x="38347" y="955"/>
                    <a:pt x="38478" y="824"/>
                  </a:cubicBezTo>
                  <a:cubicBezTo>
                    <a:pt x="38741" y="561"/>
                    <a:pt x="38989" y="298"/>
                    <a:pt x="39223" y="50"/>
                  </a:cubicBezTo>
                  <a:cubicBezTo>
                    <a:pt x="39190" y="17"/>
                    <a:pt x="39149" y="1"/>
                    <a:pt x="39112" y="1"/>
                  </a:cubicBezTo>
                  <a:close/>
                </a:path>
              </a:pathLst>
            </a:cu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33"/>
            <p:cNvSpPr/>
            <p:nvPr/>
          </p:nvSpPr>
          <p:spPr>
            <a:xfrm>
              <a:off x="3430050" y="4775775"/>
              <a:ext cx="1104500" cy="655175"/>
            </a:xfrm>
            <a:custGeom>
              <a:avLst/>
              <a:gdLst/>
              <a:ahLst/>
              <a:cxnLst/>
              <a:rect l="l" t="t" r="r" b="b"/>
              <a:pathLst>
                <a:path w="44180" h="26207" extrusionOk="0">
                  <a:moveTo>
                    <a:pt x="43984" y="1"/>
                  </a:moveTo>
                  <a:cubicBezTo>
                    <a:pt x="43929" y="1"/>
                    <a:pt x="43847" y="22"/>
                    <a:pt x="43746" y="57"/>
                  </a:cubicBezTo>
                  <a:lnTo>
                    <a:pt x="42258" y="1385"/>
                  </a:lnTo>
                  <a:lnTo>
                    <a:pt x="37224" y="6025"/>
                  </a:lnTo>
                  <a:cubicBezTo>
                    <a:pt x="36349" y="6857"/>
                    <a:pt x="35663" y="7762"/>
                    <a:pt x="34831" y="8447"/>
                  </a:cubicBezTo>
                  <a:cubicBezTo>
                    <a:pt x="34729" y="8535"/>
                    <a:pt x="34627" y="8608"/>
                    <a:pt x="34525" y="8696"/>
                  </a:cubicBezTo>
                  <a:lnTo>
                    <a:pt x="34174" y="8944"/>
                  </a:lnTo>
                  <a:cubicBezTo>
                    <a:pt x="33941" y="9119"/>
                    <a:pt x="33707" y="9294"/>
                    <a:pt x="33474" y="9469"/>
                  </a:cubicBezTo>
                  <a:cubicBezTo>
                    <a:pt x="33022" y="9834"/>
                    <a:pt x="32584" y="10228"/>
                    <a:pt x="32161" y="10607"/>
                  </a:cubicBezTo>
                  <a:cubicBezTo>
                    <a:pt x="31738" y="10986"/>
                    <a:pt x="31329" y="11410"/>
                    <a:pt x="30920" y="11789"/>
                  </a:cubicBezTo>
                  <a:cubicBezTo>
                    <a:pt x="30512" y="12168"/>
                    <a:pt x="30074" y="12504"/>
                    <a:pt x="29622" y="12869"/>
                  </a:cubicBezTo>
                  <a:cubicBezTo>
                    <a:pt x="29184" y="13219"/>
                    <a:pt x="28717" y="13569"/>
                    <a:pt x="28279" y="13949"/>
                  </a:cubicBezTo>
                  <a:cubicBezTo>
                    <a:pt x="28061" y="14138"/>
                    <a:pt x="27842" y="14328"/>
                    <a:pt x="27623" y="14547"/>
                  </a:cubicBezTo>
                  <a:cubicBezTo>
                    <a:pt x="27418" y="14751"/>
                    <a:pt x="27214" y="14970"/>
                    <a:pt x="27010" y="15160"/>
                  </a:cubicBezTo>
                  <a:cubicBezTo>
                    <a:pt x="25419" y="16794"/>
                    <a:pt x="23829" y="18428"/>
                    <a:pt x="22224" y="20048"/>
                  </a:cubicBezTo>
                  <a:cubicBezTo>
                    <a:pt x="20692" y="21595"/>
                    <a:pt x="18970" y="22981"/>
                    <a:pt x="17379" y="24527"/>
                  </a:cubicBezTo>
                  <a:lnTo>
                    <a:pt x="16796" y="25126"/>
                  </a:lnTo>
                  <a:cubicBezTo>
                    <a:pt x="16621" y="25301"/>
                    <a:pt x="16446" y="25461"/>
                    <a:pt x="16241" y="25607"/>
                  </a:cubicBezTo>
                  <a:cubicBezTo>
                    <a:pt x="16052" y="25739"/>
                    <a:pt x="15833" y="25811"/>
                    <a:pt x="15599" y="25841"/>
                  </a:cubicBezTo>
                  <a:cubicBezTo>
                    <a:pt x="15575" y="25842"/>
                    <a:pt x="15552" y="25843"/>
                    <a:pt x="15528" y="25843"/>
                  </a:cubicBezTo>
                  <a:cubicBezTo>
                    <a:pt x="15318" y="25843"/>
                    <a:pt x="15111" y="25786"/>
                    <a:pt x="14928" y="25695"/>
                  </a:cubicBezTo>
                  <a:cubicBezTo>
                    <a:pt x="14724" y="25578"/>
                    <a:pt x="14519" y="25432"/>
                    <a:pt x="14359" y="25272"/>
                  </a:cubicBezTo>
                  <a:lnTo>
                    <a:pt x="13746" y="24703"/>
                  </a:lnTo>
                  <a:lnTo>
                    <a:pt x="12535" y="23579"/>
                  </a:lnTo>
                  <a:lnTo>
                    <a:pt x="7705" y="19070"/>
                  </a:lnTo>
                  <a:cubicBezTo>
                    <a:pt x="6903" y="18326"/>
                    <a:pt x="6100" y="17567"/>
                    <a:pt x="5312" y="16808"/>
                  </a:cubicBezTo>
                  <a:cubicBezTo>
                    <a:pt x="4510" y="16064"/>
                    <a:pt x="3765" y="15262"/>
                    <a:pt x="2963" y="14488"/>
                  </a:cubicBezTo>
                  <a:cubicBezTo>
                    <a:pt x="2014" y="13628"/>
                    <a:pt x="1022" y="12810"/>
                    <a:pt x="1" y="12066"/>
                  </a:cubicBezTo>
                  <a:lnTo>
                    <a:pt x="1" y="12066"/>
                  </a:lnTo>
                  <a:cubicBezTo>
                    <a:pt x="1241" y="13146"/>
                    <a:pt x="2467" y="14255"/>
                    <a:pt x="3620" y="15451"/>
                  </a:cubicBezTo>
                  <a:cubicBezTo>
                    <a:pt x="5371" y="17305"/>
                    <a:pt x="7267" y="19026"/>
                    <a:pt x="9121" y="20807"/>
                  </a:cubicBezTo>
                  <a:lnTo>
                    <a:pt x="11908" y="23433"/>
                  </a:lnTo>
                  <a:lnTo>
                    <a:pt x="13308" y="24761"/>
                  </a:lnTo>
                  <a:lnTo>
                    <a:pt x="14009" y="25418"/>
                  </a:lnTo>
                  <a:cubicBezTo>
                    <a:pt x="14228" y="25651"/>
                    <a:pt x="14490" y="25855"/>
                    <a:pt x="14768" y="26016"/>
                  </a:cubicBezTo>
                  <a:cubicBezTo>
                    <a:pt x="14998" y="26141"/>
                    <a:pt x="15258" y="26207"/>
                    <a:pt x="15517" y="26207"/>
                  </a:cubicBezTo>
                  <a:cubicBezTo>
                    <a:pt x="15618" y="26207"/>
                    <a:pt x="15719" y="26197"/>
                    <a:pt x="15818" y="26176"/>
                  </a:cubicBezTo>
                  <a:cubicBezTo>
                    <a:pt x="16183" y="26089"/>
                    <a:pt x="16504" y="25899"/>
                    <a:pt x="16767" y="25651"/>
                  </a:cubicBezTo>
                  <a:cubicBezTo>
                    <a:pt x="17292" y="25155"/>
                    <a:pt x="17773" y="24659"/>
                    <a:pt x="18299" y="24177"/>
                  </a:cubicBezTo>
                  <a:cubicBezTo>
                    <a:pt x="19349" y="23229"/>
                    <a:pt x="20429" y="22310"/>
                    <a:pt x="21480" y="21346"/>
                  </a:cubicBezTo>
                  <a:lnTo>
                    <a:pt x="22253" y="20617"/>
                  </a:lnTo>
                  <a:lnTo>
                    <a:pt x="23012" y="19873"/>
                  </a:lnTo>
                  <a:lnTo>
                    <a:pt x="24500" y="18370"/>
                  </a:lnTo>
                  <a:lnTo>
                    <a:pt x="27477" y="15349"/>
                  </a:lnTo>
                  <a:cubicBezTo>
                    <a:pt x="28382" y="14372"/>
                    <a:pt x="29447" y="13613"/>
                    <a:pt x="30468" y="12767"/>
                  </a:cubicBezTo>
                  <a:cubicBezTo>
                    <a:pt x="30964" y="12358"/>
                    <a:pt x="31460" y="11906"/>
                    <a:pt x="31927" y="11439"/>
                  </a:cubicBezTo>
                  <a:cubicBezTo>
                    <a:pt x="32394" y="10972"/>
                    <a:pt x="32876" y="10534"/>
                    <a:pt x="33386" y="10111"/>
                  </a:cubicBezTo>
                  <a:cubicBezTo>
                    <a:pt x="33883" y="9688"/>
                    <a:pt x="34422" y="9294"/>
                    <a:pt x="34948" y="8914"/>
                  </a:cubicBezTo>
                  <a:cubicBezTo>
                    <a:pt x="35458" y="8491"/>
                    <a:pt x="35940" y="8039"/>
                    <a:pt x="36378" y="7543"/>
                  </a:cubicBezTo>
                  <a:cubicBezTo>
                    <a:pt x="37253" y="6551"/>
                    <a:pt x="38289" y="5690"/>
                    <a:pt x="39296" y="4800"/>
                  </a:cubicBezTo>
                  <a:cubicBezTo>
                    <a:pt x="40595" y="3661"/>
                    <a:pt x="41923" y="2334"/>
                    <a:pt x="43192" y="1093"/>
                  </a:cubicBezTo>
                  <a:cubicBezTo>
                    <a:pt x="44044" y="264"/>
                    <a:pt x="44180" y="1"/>
                    <a:pt x="43984" y="1"/>
                  </a:cubicBezTo>
                  <a:close/>
                </a:path>
              </a:pathLst>
            </a:cu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33"/>
            <p:cNvSpPr/>
            <p:nvPr/>
          </p:nvSpPr>
          <p:spPr>
            <a:xfrm>
              <a:off x="4555075" y="3953875"/>
              <a:ext cx="837575" cy="791600"/>
            </a:xfrm>
            <a:custGeom>
              <a:avLst/>
              <a:gdLst/>
              <a:ahLst/>
              <a:cxnLst/>
              <a:rect l="l" t="t" r="r" b="b"/>
              <a:pathLst>
                <a:path w="33503" h="31664" extrusionOk="0">
                  <a:moveTo>
                    <a:pt x="33503" y="0"/>
                  </a:moveTo>
                  <a:cubicBezTo>
                    <a:pt x="31708" y="1518"/>
                    <a:pt x="30103" y="3050"/>
                    <a:pt x="28410" y="4378"/>
                  </a:cubicBezTo>
                  <a:cubicBezTo>
                    <a:pt x="27710" y="5034"/>
                    <a:pt x="26907" y="5910"/>
                    <a:pt x="26367" y="6347"/>
                  </a:cubicBezTo>
                  <a:cubicBezTo>
                    <a:pt x="25083" y="7398"/>
                    <a:pt x="23872" y="8449"/>
                    <a:pt x="22632" y="9543"/>
                  </a:cubicBezTo>
                  <a:cubicBezTo>
                    <a:pt x="21990" y="10112"/>
                    <a:pt x="21406" y="10710"/>
                    <a:pt x="20852" y="11309"/>
                  </a:cubicBezTo>
                  <a:cubicBezTo>
                    <a:pt x="20283" y="11892"/>
                    <a:pt x="19743" y="12447"/>
                    <a:pt x="19145" y="12987"/>
                  </a:cubicBezTo>
                  <a:lnTo>
                    <a:pt x="17350" y="14694"/>
                  </a:lnTo>
                  <a:cubicBezTo>
                    <a:pt x="17058" y="15015"/>
                    <a:pt x="16766" y="15350"/>
                    <a:pt x="16503" y="15701"/>
                  </a:cubicBezTo>
                  <a:cubicBezTo>
                    <a:pt x="16460" y="15774"/>
                    <a:pt x="16401" y="15847"/>
                    <a:pt x="16343" y="15905"/>
                  </a:cubicBezTo>
                  <a:lnTo>
                    <a:pt x="16153" y="16109"/>
                  </a:lnTo>
                  <a:lnTo>
                    <a:pt x="15745" y="16547"/>
                  </a:lnTo>
                  <a:cubicBezTo>
                    <a:pt x="14650" y="17685"/>
                    <a:pt x="13425" y="18750"/>
                    <a:pt x="12214" y="19918"/>
                  </a:cubicBezTo>
                  <a:cubicBezTo>
                    <a:pt x="11426" y="20676"/>
                    <a:pt x="10681" y="21479"/>
                    <a:pt x="9952" y="22165"/>
                  </a:cubicBezTo>
                  <a:cubicBezTo>
                    <a:pt x="9339" y="22778"/>
                    <a:pt x="8653" y="23317"/>
                    <a:pt x="7924" y="23770"/>
                  </a:cubicBezTo>
                  <a:cubicBezTo>
                    <a:pt x="6625" y="25127"/>
                    <a:pt x="5385" y="26528"/>
                    <a:pt x="4071" y="27782"/>
                  </a:cubicBezTo>
                  <a:cubicBezTo>
                    <a:pt x="3736" y="28089"/>
                    <a:pt x="3400" y="28410"/>
                    <a:pt x="3065" y="28687"/>
                  </a:cubicBezTo>
                  <a:cubicBezTo>
                    <a:pt x="2744" y="28979"/>
                    <a:pt x="2335" y="29300"/>
                    <a:pt x="1985" y="29621"/>
                  </a:cubicBezTo>
                  <a:cubicBezTo>
                    <a:pt x="1270" y="30292"/>
                    <a:pt x="628" y="30978"/>
                    <a:pt x="0" y="31664"/>
                  </a:cubicBezTo>
                  <a:cubicBezTo>
                    <a:pt x="642" y="31095"/>
                    <a:pt x="1299" y="30511"/>
                    <a:pt x="1999" y="29957"/>
                  </a:cubicBezTo>
                  <a:cubicBezTo>
                    <a:pt x="2350" y="29694"/>
                    <a:pt x="2729" y="29417"/>
                    <a:pt x="3079" y="29183"/>
                  </a:cubicBezTo>
                  <a:cubicBezTo>
                    <a:pt x="3429" y="28935"/>
                    <a:pt x="3780" y="28687"/>
                    <a:pt x="4115" y="28425"/>
                  </a:cubicBezTo>
                  <a:lnTo>
                    <a:pt x="4115" y="28425"/>
                  </a:lnTo>
                  <a:lnTo>
                    <a:pt x="4057" y="28468"/>
                  </a:lnTo>
                  <a:cubicBezTo>
                    <a:pt x="5647" y="27067"/>
                    <a:pt x="7106" y="25492"/>
                    <a:pt x="8624" y="24003"/>
                  </a:cubicBezTo>
                  <a:lnTo>
                    <a:pt x="10886" y="21742"/>
                  </a:lnTo>
                  <a:cubicBezTo>
                    <a:pt x="11644" y="20983"/>
                    <a:pt x="12432" y="20224"/>
                    <a:pt x="13235" y="19524"/>
                  </a:cubicBezTo>
                  <a:cubicBezTo>
                    <a:pt x="14110" y="18765"/>
                    <a:pt x="14971" y="18006"/>
                    <a:pt x="15788" y="17218"/>
                  </a:cubicBezTo>
                  <a:cubicBezTo>
                    <a:pt x="15993" y="17028"/>
                    <a:pt x="16197" y="16824"/>
                    <a:pt x="16387" y="16620"/>
                  </a:cubicBezTo>
                  <a:lnTo>
                    <a:pt x="16693" y="16313"/>
                  </a:lnTo>
                  <a:cubicBezTo>
                    <a:pt x="16795" y="16211"/>
                    <a:pt x="16868" y="16124"/>
                    <a:pt x="16956" y="16022"/>
                  </a:cubicBezTo>
                  <a:cubicBezTo>
                    <a:pt x="17116" y="15803"/>
                    <a:pt x="17306" y="15569"/>
                    <a:pt x="17510" y="15336"/>
                  </a:cubicBezTo>
                  <a:cubicBezTo>
                    <a:pt x="17612" y="15205"/>
                    <a:pt x="17715" y="15102"/>
                    <a:pt x="17846" y="14986"/>
                  </a:cubicBezTo>
                  <a:lnTo>
                    <a:pt x="18152" y="14694"/>
                  </a:lnTo>
                  <a:lnTo>
                    <a:pt x="19422" y="13526"/>
                  </a:lnTo>
                  <a:cubicBezTo>
                    <a:pt x="19845" y="13133"/>
                    <a:pt x="20268" y="12753"/>
                    <a:pt x="20662" y="12345"/>
                  </a:cubicBezTo>
                  <a:cubicBezTo>
                    <a:pt x="21479" y="11527"/>
                    <a:pt x="22267" y="10681"/>
                    <a:pt x="23172" y="9908"/>
                  </a:cubicBezTo>
                  <a:cubicBezTo>
                    <a:pt x="24704" y="8624"/>
                    <a:pt x="26645" y="6741"/>
                    <a:pt x="28614" y="4947"/>
                  </a:cubicBezTo>
                  <a:cubicBezTo>
                    <a:pt x="30570" y="3196"/>
                    <a:pt x="32277" y="1270"/>
                    <a:pt x="33503" y="0"/>
                  </a:cubicBezTo>
                  <a:close/>
                </a:path>
              </a:pathLst>
            </a:cu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33"/>
            <p:cNvSpPr/>
            <p:nvPr/>
          </p:nvSpPr>
          <p:spPr>
            <a:xfrm>
              <a:off x="6097775" y="2872300"/>
              <a:ext cx="343825" cy="360400"/>
            </a:xfrm>
            <a:custGeom>
              <a:avLst/>
              <a:gdLst/>
              <a:ahLst/>
              <a:cxnLst/>
              <a:rect l="l" t="t" r="r" b="b"/>
              <a:pathLst>
                <a:path w="13753" h="14416" extrusionOk="0">
                  <a:moveTo>
                    <a:pt x="13581" y="0"/>
                  </a:moveTo>
                  <a:cubicBezTo>
                    <a:pt x="13487" y="0"/>
                    <a:pt x="13342" y="54"/>
                    <a:pt x="13147" y="159"/>
                  </a:cubicBezTo>
                  <a:cubicBezTo>
                    <a:pt x="13036" y="213"/>
                    <a:pt x="12950" y="232"/>
                    <a:pt x="12877" y="232"/>
                  </a:cubicBezTo>
                  <a:cubicBezTo>
                    <a:pt x="12709" y="232"/>
                    <a:pt x="12601" y="132"/>
                    <a:pt x="12389" y="101"/>
                  </a:cubicBezTo>
                  <a:lnTo>
                    <a:pt x="11265" y="1487"/>
                  </a:lnTo>
                  <a:lnTo>
                    <a:pt x="10710" y="2173"/>
                  </a:lnTo>
                  <a:lnTo>
                    <a:pt x="10656" y="2238"/>
                  </a:lnTo>
                  <a:lnTo>
                    <a:pt x="10656" y="2238"/>
                  </a:lnTo>
                  <a:cubicBezTo>
                    <a:pt x="10649" y="2243"/>
                    <a:pt x="10642" y="2246"/>
                    <a:pt x="10638" y="2246"/>
                  </a:cubicBezTo>
                  <a:cubicBezTo>
                    <a:pt x="10634" y="2248"/>
                    <a:pt x="10630" y="2250"/>
                    <a:pt x="10627" y="2252"/>
                  </a:cubicBezTo>
                  <a:lnTo>
                    <a:pt x="10627" y="2252"/>
                  </a:lnTo>
                  <a:cubicBezTo>
                    <a:pt x="10621" y="2247"/>
                    <a:pt x="10616" y="2244"/>
                    <a:pt x="10616" y="2244"/>
                  </a:cubicBezTo>
                  <a:lnTo>
                    <a:pt x="10616" y="2244"/>
                  </a:lnTo>
                  <a:cubicBezTo>
                    <a:pt x="10616" y="2244"/>
                    <a:pt x="10619" y="2246"/>
                    <a:pt x="10626" y="2252"/>
                  </a:cubicBezTo>
                  <a:lnTo>
                    <a:pt x="10626" y="2252"/>
                  </a:lnTo>
                  <a:cubicBezTo>
                    <a:pt x="10544" y="2292"/>
                    <a:pt x="10473" y="2321"/>
                    <a:pt x="10389" y="2363"/>
                  </a:cubicBezTo>
                  <a:cubicBezTo>
                    <a:pt x="10317" y="2407"/>
                    <a:pt x="10287" y="2509"/>
                    <a:pt x="10244" y="2582"/>
                  </a:cubicBezTo>
                  <a:lnTo>
                    <a:pt x="10112" y="2830"/>
                  </a:lnTo>
                  <a:cubicBezTo>
                    <a:pt x="10098" y="2888"/>
                    <a:pt x="10068" y="2932"/>
                    <a:pt x="10039" y="3005"/>
                  </a:cubicBezTo>
                  <a:lnTo>
                    <a:pt x="9981" y="3122"/>
                  </a:lnTo>
                  <a:cubicBezTo>
                    <a:pt x="9937" y="3195"/>
                    <a:pt x="9893" y="3267"/>
                    <a:pt x="9850" y="3340"/>
                  </a:cubicBezTo>
                  <a:cubicBezTo>
                    <a:pt x="9747" y="3486"/>
                    <a:pt x="9660" y="3647"/>
                    <a:pt x="9558" y="3778"/>
                  </a:cubicBezTo>
                  <a:cubicBezTo>
                    <a:pt x="9353" y="4070"/>
                    <a:pt x="9120" y="4347"/>
                    <a:pt x="8887" y="4595"/>
                  </a:cubicBezTo>
                  <a:cubicBezTo>
                    <a:pt x="8376" y="5135"/>
                    <a:pt x="7836" y="5631"/>
                    <a:pt x="7267" y="6098"/>
                  </a:cubicBezTo>
                  <a:cubicBezTo>
                    <a:pt x="8026" y="5631"/>
                    <a:pt x="8755" y="5135"/>
                    <a:pt x="9456" y="4595"/>
                  </a:cubicBezTo>
                  <a:cubicBezTo>
                    <a:pt x="9574" y="4499"/>
                    <a:pt x="9689" y="4444"/>
                    <a:pt x="9754" y="4444"/>
                  </a:cubicBezTo>
                  <a:cubicBezTo>
                    <a:pt x="9817" y="4444"/>
                    <a:pt x="9834" y="4495"/>
                    <a:pt x="9762" y="4610"/>
                  </a:cubicBezTo>
                  <a:cubicBezTo>
                    <a:pt x="9397" y="5194"/>
                    <a:pt x="8945" y="5733"/>
                    <a:pt x="8420" y="6186"/>
                  </a:cubicBezTo>
                  <a:cubicBezTo>
                    <a:pt x="7646" y="6872"/>
                    <a:pt x="6844" y="7484"/>
                    <a:pt x="6143" y="8214"/>
                  </a:cubicBezTo>
                  <a:cubicBezTo>
                    <a:pt x="5457" y="8929"/>
                    <a:pt x="4830" y="9717"/>
                    <a:pt x="4159" y="10315"/>
                  </a:cubicBezTo>
                  <a:cubicBezTo>
                    <a:pt x="3765" y="10680"/>
                    <a:pt x="3327" y="10986"/>
                    <a:pt x="2860" y="11264"/>
                  </a:cubicBezTo>
                  <a:cubicBezTo>
                    <a:pt x="2422" y="11497"/>
                    <a:pt x="2014" y="11804"/>
                    <a:pt x="1649" y="12154"/>
                  </a:cubicBezTo>
                  <a:cubicBezTo>
                    <a:pt x="963" y="12854"/>
                    <a:pt x="496" y="13613"/>
                    <a:pt x="0" y="14415"/>
                  </a:cubicBezTo>
                  <a:lnTo>
                    <a:pt x="1095" y="14051"/>
                  </a:lnTo>
                  <a:cubicBezTo>
                    <a:pt x="1547" y="13452"/>
                    <a:pt x="2058" y="12913"/>
                    <a:pt x="2627" y="12431"/>
                  </a:cubicBezTo>
                  <a:cubicBezTo>
                    <a:pt x="2758" y="12314"/>
                    <a:pt x="2904" y="12212"/>
                    <a:pt x="3050" y="12125"/>
                  </a:cubicBezTo>
                  <a:lnTo>
                    <a:pt x="3313" y="11964"/>
                  </a:lnTo>
                  <a:cubicBezTo>
                    <a:pt x="3400" y="11906"/>
                    <a:pt x="3502" y="11847"/>
                    <a:pt x="3590" y="11774"/>
                  </a:cubicBezTo>
                  <a:cubicBezTo>
                    <a:pt x="3940" y="11526"/>
                    <a:pt x="4276" y="11234"/>
                    <a:pt x="4582" y="10928"/>
                  </a:cubicBezTo>
                  <a:cubicBezTo>
                    <a:pt x="5180" y="10315"/>
                    <a:pt x="5676" y="9702"/>
                    <a:pt x="6158" y="9177"/>
                  </a:cubicBezTo>
                  <a:cubicBezTo>
                    <a:pt x="6581" y="8696"/>
                    <a:pt x="7092" y="8272"/>
                    <a:pt x="7632" y="7922"/>
                  </a:cubicBezTo>
                  <a:cubicBezTo>
                    <a:pt x="8274" y="7309"/>
                    <a:pt x="8989" y="6711"/>
                    <a:pt x="9674" y="5996"/>
                  </a:cubicBezTo>
                  <a:cubicBezTo>
                    <a:pt x="10025" y="5646"/>
                    <a:pt x="10346" y="5252"/>
                    <a:pt x="10652" y="4843"/>
                  </a:cubicBezTo>
                  <a:cubicBezTo>
                    <a:pt x="10798" y="4639"/>
                    <a:pt x="10944" y="4420"/>
                    <a:pt x="11075" y="4187"/>
                  </a:cubicBezTo>
                  <a:cubicBezTo>
                    <a:pt x="11134" y="4070"/>
                    <a:pt x="11192" y="3953"/>
                    <a:pt x="11250" y="3837"/>
                  </a:cubicBezTo>
                  <a:lnTo>
                    <a:pt x="11338" y="3661"/>
                  </a:lnTo>
                  <a:lnTo>
                    <a:pt x="11353" y="3632"/>
                  </a:lnTo>
                  <a:lnTo>
                    <a:pt x="11367" y="3588"/>
                  </a:lnTo>
                  <a:lnTo>
                    <a:pt x="11425" y="3443"/>
                  </a:lnTo>
                  <a:cubicBezTo>
                    <a:pt x="11455" y="3399"/>
                    <a:pt x="11528" y="3399"/>
                    <a:pt x="11557" y="3384"/>
                  </a:cubicBezTo>
                  <a:cubicBezTo>
                    <a:pt x="11571" y="3370"/>
                    <a:pt x="11557" y="3384"/>
                    <a:pt x="11586" y="3355"/>
                  </a:cubicBezTo>
                  <a:lnTo>
                    <a:pt x="11659" y="3311"/>
                  </a:lnTo>
                  <a:cubicBezTo>
                    <a:pt x="11674" y="3282"/>
                    <a:pt x="11717" y="3238"/>
                    <a:pt x="11761" y="3195"/>
                  </a:cubicBezTo>
                  <a:lnTo>
                    <a:pt x="11834" y="3107"/>
                  </a:lnTo>
                  <a:lnTo>
                    <a:pt x="11922" y="2976"/>
                  </a:lnTo>
                  <a:lnTo>
                    <a:pt x="12286" y="2494"/>
                  </a:lnTo>
                  <a:cubicBezTo>
                    <a:pt x="12520" y="2188"/>
                    <a:pt x="12710" y="1910"/>
                    <a:pt x="12885" y="1662"/>
                  </a:cubicBezTo>
                  <a:cubicBezTo>
                    <a:pt x="13147" y="1298"/>
                    <a:pt x="13381" y="918"/>
                    <a:pt x="13585" y="524"/>
                  </a:cubicBezTo>
                  <a:cubicBezTo>
                    <a:pt x="13753" y="170"/>
                    <a:pt x="13748" y="0"/>
                    <a:pt x="13581" y="0"/>
                  </a:cubicBezTo>
                  <a:close/>
                </a:path>
              </a:pathLst>
            </a:cu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33"/>
            <p:cNvSpPr/>
            <p:nvPr/>
          </p:nvSpPr>
          <p:spPr>
            <a:xfrm>
              <a:off x="1563800" y="3294700"/>
              <a:ext cx="1050250" cy="1080150"/>
            </a:xfrm>
            <a:custGeom>
              <a:avLst/>
              <a:gdLst/>
              <a:ahLst/>
              <a:cxnLst/>
              <a:rect l="l" t="t" r="r" b="b"/>
              <a:pathLst>
                <a:path w="42010" h="43206" extrusionOk="0">
                  <a:moveTo>
                    <a:pt x="0" y="0"/>
                  </a:moveTo>
                  <a:lnTo>
                    <a:pt x="0" y="0"/>
                  </a:lnTo>
                  <a:cubicBezTo>
                    <a:pt x="1751" y="1678"/>
                    <a:pt x="3488" y="3312"/>
                    <a:pt x="4976" y="5107"/>
                  </a:cubicBezTo>
                  <a:lnTo>
                    <a:pt x="5545" y="5822"/>
                  </a:lnTo>
                  <a:cubicBezTo>
                    <a:pt x="5749" y="6056"/>
                    <a:pt x="5954" y="6289"/>
                    <a:pt x="6158" y="6522"/>
                  </a:cubicBezTo>
                  <a:cubicBezTo>
                    <a:pt x="6566" y="6989"/>
                    <a:pt x="6975" y="7427"/>
                    <a:pt x="7398" y="7865"/>
                  </a:cubicBezTo>
                  <a:cubicBezTo>
                    <a:pt x="8244" y="8755"/>
                    <a:pt x="9105" y="9587"/>
                    <a:pt x="9937" y="10404"/>
                  </a:cubicBezTo>
                  <a:cubicBezTo>
                    <a:pt x="10754" y="11192"/>
                    <a:pt x="11542" y="11980"/>
                    <a:pt x="12286" y="12811"/>
                  </a:cubicBezTo>
                  <a:cubicBezTo>
                    <a:pt x="13016" y="13629"/>
                    <a:pt x="13716" y="14475"/>
                    <a:pt x="14402" y="15336"/>
                  </a:cubicBezTo>
                  <a:cubicBezTo>
                    <a:pt x="14752" y="15774"/>
                    <a:pt x="15088" y="16197"/>
                    <a:pt x="15409" y="16634"/>
                  </a:cubicBezTo>
                  <a:cubicBezTo>
                    <a:pt x="15730" y="17058"/>
                    <a:pt x="16036" y="17495"/>
                    <a:pt x="16357" y="17962"/>
                  </a:cubicBezTo>
                  <a:cubicBezTo>
                    <a:pt x="16678" y="18429"/>
                    <a:pt x="16999" y="18882"/>
                    <a:pt x="17364" y="19349"/>
                  </a:cubicBezTo>
                  <a:cubicBezTo>
                    <a:pt x="17729" y="19801"/>
                    <a:pt x="18108" y="20224"/>
                    <a:pt x="18517" y="20647"/>
                  </a:cubicBezTo>
                  <a:cubicBezTo>
                    <a:pt x="20385" y="22617"/>
                    <a:pt x="22355" y="24485"/>
                    <a:pt x="24324" y="26338"/>
                  </a:cubicBezTo>
                  <a:cubicBezTo>
                    <a:pt x="25302" y="27257"/>
                    <a:pt x="26338" y="28206"/>
                    <a:pt x="27359" y="29110"/>
                  </a:cubicBezTo>
                  <a:cubicBezTo>
                    <a:pt x="28381" y="30015"/>
                    <a:pt x="29388" y="30890"/>
                    <a:pt x="30322" y="31824"/>
                  </a:cubicBezTo>
                  <a:lnTo>
                    <a:pt x="36158" y="37559"/>
                  </a:lnTo>
                  <a:lnTo>
                    <a:pt x="39091" y="40433"/>
                  </a:lnTo>
                  <a:cubicBezTo>
                    <a:pt x="40142" y="41440"/>
                    <a:pt x="41178" y="42287"/>
                    <a:pt x="42009" y="43206"/>
                  </a:cubicBezTo>
                  <a:cubicBezTo>
                    <a:pt x="41864" y="42914"/>
                    <a:pt x="41703" y="42622"/>
                    <a:pt x="41543" y="42330"/>
                  </a:cubicBezTo>
                  <a:cubicBezTo>
                    <a:pt x="41003" y="41776"/>
                    <a:pt x="40448" y="41236"/>
                    <a:pt x="39850" y="40638"/>
                  </a:cubicBezTo>
                  <a:cubicBezTo>
                    <a:pt x="39252" y="40039"/>
                    <a:pt x="38726" y="39470"/>
                    <a:pt x="38143" y="38901"/>
                  </a:cubicBezTo>
                  <a:lnTo>
                    <a:pt x="32933" y="33736"/>
                  </a:lnTo>
                  <a:lnTo>
                    <a:pt x="30336" y="31168"/>
                  </a:lnTo>
                  <a:cubicBezTo>
                    <a:pt x="29461" y="30336"/>
                    <a:pt x="28541" y="29533"/>
                    <a:pt x="27637" y="28731"/>
                  </a:cubicBezTo>
                  <a:cubicBezTo>
                    <a:pt x="26717" y="27928"/>
                    <a:pt x="25784" y="27082"/>
                    <a:pt x="24893" y="26265"/>
                  </a:cubicBezTo>
                  <a:lnTo>
                    <a:pt x="22194" y="23770"/>
                  </a:lnTo>
                  <a:cubicBezTo>
                    <a:pt x="21289" y="22938"/>
                    <a:pt x="20399" y="22092"/>
                    <a:pt x="19509" y="21231"/>
                  </a:cubicBezTo>
                  <a:cubicBezTo>
                    <a:pt x="19071" y="20793"/>
                    <a:pt x="18648" y="20370"/>
                    <a:pt x="18196" y="19918"/>
                  </a:cubicBezTo>
                  <a:cubicBezTo>
                    <a:pt x="17758" y="19451"/>
                    <a:pt x="17335" y="18955"/>
                    <a:pt x="16956" y="18444"/>
                  </a:cubicBezTo>
                  <a:cubicBezTo>
                    <a:pt x="16445" y="17758"/>
                    <a:pt x="15978" y="17058"/>
                    <a:pt x="15496" y="16416"/>
                  </a:cubicBezTo>
                  <a:cubicBezTo>
                    <a:pt x="15000" y="15788"/>
                    <a:pt x="14460" y="15117"/>
                    <a:pt x="13950" y="14475"/>
                  </a:cubicBezTo>
                  <a:cubicBezTo>
                    <a:pt x="12914" y="13176"/>
                    <a:pt x="11819" y="11965"/>
                    <a:pt x="10667" y="10783"/>
                  </a:cubicBezTo>
                  <a:cubicBezTo>
                    <a:pt x="9514" y="9587"/>
                    <a:pt x="8317" y="8419"/>
                    <a:pt x="7165" y="7165"/>
                  </a:cubicBezTo>
                  <a:cubicBezTo>
                    <a:pt x="6596" y="6552"/>
                    <a:pt x="6012" y="5880"/>
                    <a:pt x="5501" y="5238"/>
                  </a:cubicBezTo>
                  <a:cubicBezTo>
                    <a:pt x="4976" y="4596"/>
                    <a:pt x="4451" y="3984"/>
                    <a:pt x="3882" y="3385"/>
                  </a:cubicBezTo>
                  <a:cubicBezTo>
                    <a:pt x="2656" y="2218"/>
                    <a:pt x="1343" y="1138"/>
                    <a:pt x="0" y="0"/>
                  </a:cubicBezTo>
                  <a:close/>
                </a:path>
              </a:pathLst>
            </a:cu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33"/>
            <p:cNvSpPr/>
            <p:nvPr/>
          </p:nvSpPr>
          <p:spPr>
            <a:xfrm>
              <a:off x="2602350" y="4352950"/>
              <a:ext cx="872975" cy="829175"/>
            </a:xfrm>
            <a:custGeom>
              <a:avLst/>
              <a:gdLst/>
              <a:ahLst/>
              <a:cxnLst/>
              <a:rect l="l" t="t" r="r" b="b"/>
              <a:pathLst>
                <a:path w="34919" h="33167" extrusionOk="0">
                  <a:moveTo>
                    <a:pt x="1" y="0"/>
                  </a:moveTo>
                  <a:cubicBezTo>
                    <a:pt x="176" y="292"/>
                    <a:pt x="336" y="584"/>
                    <a:pt x="482" y="876"/>
                  </a:cubicBezTo>
                  <a:cubicBezTo>
                    <a:pt x="643" y="1051"/>
                    <a:pt x="788" y="1226"/>
                    <a:pt x="934" y="1416"/>
                  </a:cubicBezTo>
                  <a:lnTo>
                    <a:pt x="1430" y="2058"/>
                  </a:lnTo>
                  <a:cubicBezTo>
                    <a:pt x="1795" y="2495"/>
                    <a:pt x="2175" y="2933"/>
                    <a:pt x="2554" y="3342"/>
                  </a:cubicBezTo>
                  <a:cubicBezTo>
                    <a:pt x="3342" y="4159"/>
                    <a:pt x="4145" y="4918"/>
                    <a:pt x="4918" y="5633"/>
                  </a:cubicBezTo>
                  <a:cubicBezTo>
                    <a:pt x="5706" y="6362"/>
                    <a:pt x="6465" y="7063"/>
                    <a:pt x="7180" y="7778"/>
                  </a:cubicBezTo>
                  <a:cubicBezTo>
                    <a:pt x="7909" y="8536"/>
                    <a:pt x="8683" y="9310"/>
                    <a:pt x="9441" y="10054"/>
                  </a:cubicBezTo>
                  <a:cubicBezTo>
                    <a:pt x="10404" y="11002"/>
                    <a:pt x="11426" y="11951"/>
                    <a:pt x="12418" y="12870"/>
                  </a:cubicBezTo>
                  <a:cubicBezTo>
                    <a:pt x="13410" y="13804"/>
                    <a:pt x="14505" y="14723"/>
                    <a:pt x="15453" y="15570"/>
                  </a:cubicBezTo>
                  <a:cubicBezTo>
                    <a:pt x="16416" y="16445"/>
                    <a:pt x="17365" y="17364"/>
                    <a:pt x="18313" y="18298"/>
                  </a:cubicBezTo>
                  <a:cubicBezTo>
                    <a:pt x="19261" y="19232"/>
                    <a:pt x="20195" y="20210"/>
                    <a:pt x="21188" y="21173"/>
                  </a:cubicBezTo>
                  <a:cubicBezTo>
                    <a:pt x="22194" y="22136"/>
                    <a:pt x="23201" y="23040"/>
                    <a:pt x="24208" y="23960"/>
                  </a:cubicBezTo>
                  <a:lnTo>
                    <a:pt x="27199" y="26674"/>
                  </a:lnTo>
                  <a:cubicBezTo>
                    <a:pt x="29286" y="28541"/>
                    <a:pt x="31445" y="30176"/>
                    <a:pt x="33386" y="31898"/>
                  </a:cubicBezTo>
                  <a:cubicBezTo>
                    <a:pt x="33882" y="32335"/>
                    <a:pt x="34422" y="32729"/>
                    <a:pt x="34918" y="33167"/>
                  </a:cubicBezTo>
                  <a:cubicBezTo>
                    <a:pt x="33751" y="31620"/>
                    <a:pt x="31898" y="30103"/>
                    <a:pt x="29899" y="28483"/>
                  </a:cubicBezTo>
                  <a:cubicBezTo>
                    <a:pt x="28965" y="27739"/>
                    <a:pt x="28046" y="26980"/>
                    <a:pt x="27141" y="26163"/>
                  </a:cubicBezTo>
                  <a:lnTo>
                    <a:pt x="24500" y="23799"/>
                  </a:lnTo>
                  <a:cubicBezTo>
                    <a:pt x="23624" y="23026"/>
                    <a:pt x="22734" y="22223"/>
                    <a:pt x="21859" y="21406"/>
                  </a:cubicBezTo>
                  <a:cubicBezTo>
                    <a:pt x="21421" y="20998"/>
                    <a:pt x="20983" y="20574"/>
                    <a:pt x="20560" y="20151"/>
                  </a:cubicBezTo>
                  <a:lnTo>
                    <a:pt x="19320" y="18896"/>
                  </a:lnTo>
                  <a:cubicBezTo>
                    <a:pt x="18488" y="18065"/>
                    <a:pt x="17671" y="17248"/>
                    <a:pt x="16839" y="16460"/>
                  </a:cubicBezTo>
                  <a:cubicBezTo>
                    <a:pt x="16431" y="16051"/>
                    <a:pt x="16007" y="15657"/>
                    <a:pt x="15599" y="15278"/>
                  </a:cubicBezTo>
                  <a:lnTo>
                    <a:pt x="14315" y="14125"/>
                  </a:lnTo>
                  <a:cubicBezTo>
                    <a:pt x="12549" y="12534"/>
                    <a:pt x="10900" y="10871"/>
                    <a:pt x="9310" y="9178"/>
                  </a:cubicBezTo>
                  <a:cubicBezTo>
                    <a:pt x="8522" y="8434"/>
                    <a:pt x="7749" y="7632"/>
                    <a:pt x="6975" y="6917"/>
                  </a:cubicBezTo>
                  <a:cubicBezTo>
                    <a:pt x="6202" y="6187"/>
                    <a:pt x="5385" y="5487"/>
                    <a:pt x="4553" y="4743"/>
                  </a:cubicBezTo>
                  <a:cubicBezTo>
                    <a:pt x="3707" y="3998"/>
                    <a:pt x="2904" y="3196"/>
                    <a:pt x="2131" y="2379"/>
                  </a:cubicBezTo>
                  <a:cubicBezTo>
                    <a:pt x="1941" y="2160"/>
                    <a:pt x="1737" y="1941"/>
                    <a:pt x="1562" y="1722"/>
                  </a:cubicBezTo>
                  <a:lnTo>
                    <a:pt x="1051" y="1095"/>
                  </a:lnTo>
                  <a:cubicBezTo>
                    <a:pt x="715" y="715"/>
                    <a:pt x="365" y="336"/>
                    <a:pt x="1" y="0"/>
                  </a:cubicBezTo>
                  <a:close/>
                </a:path>
              </a:pathLst>
            </a:cu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33"/>
            <p:cNvSpPr/>
            <p:nvPr/>
          </p:nvSpPr>
          <p:spPr>
            <a:xfrm>
              <a:off x="4752800" y="3920300"/>
              <a:ext cx="631100" cy="627825"/>
            </a:xfrm>
            <a:custGeom>
              <a:avLst/>
              <a:gdLst/>
              <a:ahLst/>
              <a:cxnLst/>
              <a:rect l="l" t="t" r="r" b="b"/>
              <a:pathLst>
                <a:path w="25244" h="25113" extrusionOk="0">
                  <a:moveTo>
                    <a:pt x="25243" y="1"/>
                  </a:moveTo>
                  <a:lnTo>
                    <a:pt x="25068" y="161"/>
                  </a:lnTo>
                  <a:lnTo>
                    <a:pt x="24922" y="292"/>
                  </a:lnTo>
                  <a:lnTo>
                    <a:pt x="24645" y="541"/>
                  </a:lnTo>
                  <a:lnTo>
                    <a:pt x="24076" y="1051"/>
                  </a:lnTo>
                  <a:lnTo>
                    <a:pt x="22982" y="2073"/>
                  </a:lnTo>
                  <a:lnTo>
                    <a:pt x="20924" y="4072"/>
                  </a:lnTo>
                  <a:cubicBezTo>
                    <a:pt x="20603" y="4378"/>
                    <a:pt x="20297" y="4685"/>
                    <a:pt x="19976" y="4976"/>
                  </a:cubicBezTo>
                  <a:lnTo>
                    <a:pt x="18940" y="5925"/>
                  </a:lnTo>
                  <a:cubicBezTo>
                    <a:pt x="18269" y="6581"/>
                    <a:pt x="17597" y="7223"/>
                    <a:pt x="16941" y="7866"/>
                  </a:cubicBezTo>
                  <a:lnTo>
                    <a:pt x="15000" y="9777"/>
                  </a:lnTo>
                  <a:lnTo>
                    <a:pt x="14504" y="10244"/>
                  </a:lnTo>
                  <a:cubicBezTo>
                    <a:pt x="14344" y="10404"/>
                    <a:pt x="14154" y="10580"/>
                    <a:pt x="13979" y="10769"/>
                  </a:cubicBezTo>
                  <a:cubicBezTo>
                    <a:pt x="13643" y="11119"/>
                    <a:pt x="13322" y="11470"/>
                    <a:pt x="13016" y="11820"/>
                  </a:cubicBezTo>
                  <a:lnTo>
                    <a:pt x="12096" y="12827"/>
                  </a:lnTo>
                  <a:cubicBezTo>
                    <a:pt x="11805" y="13148"/>
                    <a:pt x="11527" y="13454"/>
                    <a:pt x="11192" y="13775"/>
                  </a:cubicBezTo>
                  <a:lnTo>
                    <a:pt x="9236" y="15657"/>
                  </a:lnTo>
                  <a:cubicBezTo>
                    <a:pt x="8886" y="16022"/>
                    <a:pt x="8565" y="16416"/>
                    <a:pt x="8259" y="16825"/>
                  </a:cubicBezTo>
                  <a:cubicBezTo>
                    <a:pt x="8200" y="16912"/>
                    <a:pt x="8171" y="16941"/>
                    <a:pt x="8084" y="17029"/>
                  </a:cubicBezTo>
                  <a:lnTo>
                    <a:pt x="7865" y="17263"/>
                  </a:lnTo>
                  <a:lnTo>
                    <a:pt x="7427" y="17729"/>
                  </a:lnTo>
                  <a:cubicBezTo>
                    <a:pt x="6814" y="18357"/>
                    <a:pt x="6158" y="18970"/>
                    <a:pt x="5501" y="19583"/>
                  </a:cubicBezTo>
                  <a:cubicBezTo>
                    <a:pt x="5020" y="20020"/>
                    <a:pt x="4553" y="20473"/>
                    <a:pt x="4071" y="20925"/>
                  </a:cubicBezTo>
                  <a:cubicBezTo>
                    <a:pt x="3590" y="21377"/>
                    <a:pt x="3123" y="21873"/>
                    <a:pt x="2685" y="22326"/>
                  </a:cubicBezTo>
                  <a:lnTo>
                    <a:pt x="0" y="25113"/>
                  </a:lnTo>
                  <a:cubicBezTo>
                    <a:pt x="744" y="24660"/>
                    <a:pt x="1430" y="24121"/>
                    <a:pt x="2043" y="23508"/>
                  </a:cubicBezTo>
                  <a:cubicBezTo>
                    <a:pt x="2772" y="22836"/>
                    <a:pt x="3517" y="22019"/>
                    <a:pt x="4305" y="21261"/>
                  </a:cubicBezTo>
                  <a:cubicBezTo>
                    <a:pt x="5501" y="20093"/>
                    <a:pt x="6741" y="19028"/>
                    <a:pt x="7836" y="17890"/>
                  </a:cubicBezTo>
                  <a:lnTo>
                    <a:pt x="8244" y="17452"/>
                  </a:lnTo>
                  <a:lnTo>
                    <a:pt x="8434" y="17248"/>
                  </a:lnTo>
                  <a:cubicBezTo>
                    <a:pt x="8492" y="17190"/>
                    <a:pt x="8536" y="17117"/>
                    <a:pt x="8594" y="17058"/>
                  </a:cubicBezTo>
                  <a:cubicBezTo>
                    <a:pt x="8857" y="16693"/>
                    <a:pt x="9149" y="16358"/>
                    <a:pt x="9441" y="16037"/>
                  </a:cubicBezTo>
                  <a:lnTo>
                    <a:pt x="11236" y="14344"/>
                  </a:lnTo>
                  <a:cubicBezTo>
                    <a:pt x="11848" y="13790"/>
                    <a:pt x="12374" y="13235"/>
                    <a:pt x="12943" y="12652"/>
                  </a:cubicBezTo>
                  <a:cubicBezTo>
                    <a:pt x="13497" y="12068"/>
                    <a:pt x="14081" y="11455"/>
                    <a:pt x="14723" y="10886"/>
                  </a:cubicBezTo>
                  <a:cubicBezTo>
                    <a:pt x="15963" y="9806"/>
                    <a:pt x="17189" y="8741"/>
                    <a:pt x="18458" y="7705"/>
                  </a:cubicBezTo>
                  <a:cubicBezTo>
                    <a:pt x="18998" y="7253"/>
                    <a:pt x="19801" y="6377"/>
                    <a:pt x="20501" y="5721"/>
                  </a:cubicBezTo>
                  <a:lnTo>
                    <a:pt x="20122" y="5283"/>
                  </a:lnTo>
                  <a:cubicBezTo>
                    <a:pt x="20910" y="4524"/>
                    <a:pt x="21887" y="3619"/>
                    <a:pt x="22807" y="2700"/>
                  </a:cubicBezTo>
                  <a:cubicBezTo>
                    <a:pt x="23259" y="2233"/>
                    <a:pt x="23711" y="1766"/>
                    <a:pt x="24120" y="1314"/>
                  </a:cubicBezTo>
                  <a:cubicBezTo>
                    <a:pt x="24324" y="1095"/>
                    <a:pt x="24514" y="876"/>
                    <a:pt x="24704" y="657"/>
                  </a:cubicBezTo>
                  <a:lnTo>
                    <a:pt x="24966" y="336"/>
                  </a:lnTo>
                  <a:lnTo>
                    <a:pt x="25083" y="176"/>
                  </a:lnTo>
                  <a:lnTo>
                    <a:pt x="25243" y="1"/>
                  </a:lnTo>
                  <a:close/>
                </a:path>
              </a:pathLst>
            </a:cu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33"/>
            <p:cNvSpPr/>
            <p:nvPr/>
          </p:nvSpPr>
          <p:spPr>
            <a:xfrm>
              <a:off x="1164350" y="2727075"/>
              <a:ext cx="496500" cy="652275"/>
            </a:xfrm>
            <a:custGeom>
              <a:avLst/>
              <a:gdLst/>
              <a:ahLst/>
              <a:cxnLst/>
              <a:rect l="l" t="t" r="r" b="b"/>
              <a:pathLst>
                <a:path w="19860" h="26091" extrusionOk="0">
                  <a:moveTo>
                    <a:pt x="2963" y="1"/>
                  </a:moveTo>
                  <a:cubicBezTo>
                    <a:pt x="2291" y="832"/>
                    <a:pt x="1620" y="1664"/>
                    <a:pt x="963" y="2510"/>
                  </a:cubicBezTo>
                  <a:cubicBezTo>
                    <a:pt x="876" y="2627"/>
                    <a:pt x="803" y="2729"/>
                    <a:pt x="686" y="2875"/>
                  </a:cubicBezTo>
                  <a:cubicBezTo>
                    <a:pt x="569" y="3036"/>
                    <a:pt x="467" y="3211"/>
                    <a:pt x="365" y="3400"/>
                  </a:cubicBezTo>
                  <a:cubicBezTo>
                    <a:pt x="161" y="3765"/>
                    <a:pt x="44" y="4174"/>
                    <a:pt x="15" y="4597"/>
                  </a:cubicBezTo>
                  <a:cubicBezTo>
                    <a:pt x="0" y="5005"/>
                    <a:pt x="88" y="5414"/>
                    <a:pt x="292" y="5779"/>
                  </a:cubicBezTo>
                  <a:cubicBezTo>
                    <a:pt x="394" y="5968"/>
                    <a:pt x="511" y="6144"/>
                    <a:pt x="642" y="6304"/>
                  </a:cubicBezTo>
                  <a:cubicBezTo>
                    <a:pt x="701" y="6392"/>
                    <a:pt x="788" y="6465"/>
                    <a:pt x="861" y="6538"/>
                  </a:cubicBezTo>
                  <a:lnTo>
                    <a:pt x="963" y="6640"/>
                  </a:lnTo>
                  <a:lnTo>
                    <a:pt x="1051" y="6713"/>
                  </a:lnTo>
                  <a:cubicBezTo>
                    <a:pt x="1372" y="7004"/>
                    <a:pt x="1678" y="7325"/>
                    <a:pt x="1970" y="7647"/>
                  </a:cubicBezTo>
                  <a:cubicBezTo>
                    <a:pt x="2248" y="7968"/>
                    <a:pt x="2525" y="8303"/>
                    <a:pt x="2802" y="8639"/>
                  </a:cubicBezTo>
                  <a:cubicBezTo>
                    <a:pt x="3327" y="9339"/>
                    <a:pt x="3853" y="10083"/>
                    <a:pt x="4407" y="10827"/>
                  </a:cubicBezTo>
                  <a:cubicBezTo>
                    <a:pt x="4976" y="11615"/>
                    <a:pt x="5589" y="12360"/>
                    <a:pt x="6260" y="13045"/>
                  </a:cubicBezTo>
                  <a:lnTo>
                    <a:pt x="8201" y="14986"/>
                  </a:lnTo>
                  <a:lnTo>
                    <a:pt x="12082" y="18853"/>
                  </a:lnTo>
                  <a:lnTo>
                    <a:pt x="14023" y="20779"/>
                  </a:lnTo>
                  <a:cubicBezTo>
                    <a:pt x="14665" y="21450"/>
                    <a:pt x="15336" y="22092"/>
                    <a:pt x="15993" y="22720"/>
                  </a:cubicBezTo>
                  <a:cubicBezTo>
                    <a:pt x="17306" y="23843"/>
                    <a:pt x="18634" y="24923"/>
                    <a:pt x="19860" y="26090"/>
                  </a:cubicBezTo>
                  <a:cubicBezTo>
                    <a:pt x="18692" y="24777"/>
                    <a:pt x="17452" y="23522"/>
                    <a:pt x="16168" y="22267"/>
                  </a:cubicBezTo>
                  <a:cubicBezTo>
                    <a:pt x="14271" y="20400"/>
                    <a:pt x="12418" y="18517"/>
                    <a:pt x="10550" y="16650"/>
                  </a:cubicBezTo>
                  <a:lnTo>
                    <a:pt x="7763" y="13833"/>
                  </a:lnTo>
                  <a:cubicBezTo>
                    <a:pt x="7282" y="13352"/>
                    <a:pt x="6829" y="12914"/>
                    <a:pt x="6348" y="12403"/>
                  </a:cubicBezTo>
                  <a:cubicBezTo>
                    <a:pt x="5895" y="11893"/>
                    <a:pt x="5472" y="11367"/>
                    <a:pt x="5064" y="10827"/>
                  </a:cubicBezTo>
                  <a:cubicBezTo>
                    <a:pt x="3999" y="9368"/>
                    <a:pt x="3065" y="7938"/>
                    <a:pt x="1912" y="6844"/>
                  </a:cubicBezTo>
                  <a:cubicBezTo>
                    <a:pt x="1664" y="6567"/>
                    <a:pt x="1299" y="6348"/>
                    <a:pt x="905" y="5896"/>
                  </a:cubicBezTo>
                  <a:cubicBezTo>
                    <a:pt x="730" y="5677"/>
                    <a:pt x="599" y="5429"/>
                    <a:pt x="511" y="5166"/>
                  </a:cubicBezTo>
                  <a:cubicBezTo>
                    <a:pt x="438" y="4903"/>
                    <a:pt x="409" y="4626"/>
                    <a:pt x="453" y="4363"/>
                  </a:cubicBezTo>
                  <a:cubicBezTo>
                    <a:pt x="482" y="4086"/>
                    <a:pt x="569" y="3824"/>
                    <a:pt x="686" y="3575"/>
                  </a:cubicBezTo>
                  <a:cubicBezTo>
                    <a:pt x="788" y="3342"/>
                    <a:pt x="920" y="3109"/>
                    <a:pt x="1066" y="2890"/>
                  </a:cubicBezTo>
                  <a:cubicBezTo>
                    <a:pt x="1299" y="2554"/>
                    <a:pt x="1503" y="2218"/>
                    <a:pt x="1722" y="1897"/>
                  </a:cubicBezTo>
                  <a:cubicBezTo>
                    <a:pt x="2131" y="1255"/>
                    <a:pt x="2554" y="628"/>
                    <a:pt x="2963" y="1"/>
                  </a:cubicBezTo>
                  <a:close/>
                </a:path>
              </a:pathLst>
            </a:cu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33"/>
            <p:cNvSpPr/>
            <p:nvPr/>
          </p:nvSpPr>
          <p:spPr>
            <a:xfrm>
              <a:off x="5308725" y="1617025"/>
              <a:ext cx="564000" cy="576375"/>
            </a:xfrm>
            <a:custGeom>
              <a:avLst/>
              <a:gdLst/>
              <a:ahLst/>
              <a:cxnLst/>
              <a:rect l="l" t="t" r="r" b="b"/>
              <a:pathLst>
                <a:path w="22560" h="23055" extrusionOk="0">
                  <a:moveTo>
                    <a:pt x="1" y="0"/>
                  </a:moveTo>
                  <a:lnTo>
                    <a:pt x="1" y="0"/>
                  </a:lnTo>
                  <a:cubicBezTo>
                    <a:pt x="716" y="992"/>
                    <a:pt x="1533" y="1926"/>
                    <a:pt x="2437" y="2758"/>
                  </a:cubicBezTo>
                  <a:cubicBezTo>
                    <a:pt x="3459" y="3736"/>
                    <a:pt x="4539" y="4801"/>
                    <a:pt x="5575" y="5706"/>
                  </a:cubicBezTo>
                  <a:cubicBezTo>
                    <a:pt x="6363" y="6406"/>
                    <a:pt x="7180" y="7092"/>
                    <a:pt x="8011" y="7734"/>
                  </a:cubicBezTo>
                  <a:cubicBezTo>
                    <a:pt x="8435" y="8040"/>
                    <a:pt x="8858" y="8347"/>
                    <a:pt x="9281" y="8624"/>
                  </a:cubicBezTo>
                  <a:cubicBezTo>
                    <a:pt x="9354" y="8668"/>
                    <a:pt x="9368" y="8682"/>
                    <a:pt x="9485" y="8770"/>
                  </a:cubicBezTo>
                  <a:cubicBezTo>
                    <a:pt x="9587" y="8828"/>
                    <a:pt x="9675" y="8916"/>
                    <a:pt x="9748" y="9018"/>
                  </a:cubicBezTo>
                  <a:cubicBezTo>
                    <a:pt x="9850" y="9164"/>
                    <a:pt x="9937" y="9324"/>
                    <a:pt x="9996" y="9499"/>
                  </a:cubicBezTo>
                  <a:cubicBezTo>
                    <a:pt x="10025" y="9587"/>
                    <a:pt x="10054" y="9660"/>
                    <a:pt x="10098" y="9733"/>
                  </a:cubicBezTo>
                  <a:cubicBezTo>
                    <a:pt x="10156" y="9806"/>
                    <a:pt x="10229" y="9850"/>
                    <a:pt x="10302" y="9893"/>
                  </a:cubicBezTo>
                  <a:lnTo>
                    <a:pt x="10375" y="9952"/>
                  </a:lnTo>
                  <a:lnTo>
                    <a:pt x="10463" y="10025"/>
                  </a:lnTo>
                  <a:lnTo>
                    <a:pt x="10682" y="10200"/>
                  </a:lnTo>
                  <a:cubicBezTo>
                    <a:pt x="10828" y="10317"/>
                    <a:pt x="10944" y="10433"/>
                    <a:pt x="11076" y="10565"/>
                  </a:cubicBezTo>
                  <a:cubicBezTo>
                    <a:pt x="11324" y="10813"/>
                    <a:pt x="11557" y="11075"/>
                    <a:pt x="11776" y="11353"/>
                  </a:cubicBezTo>
                  <a:cubicBezTo>
                    <a:pt x="12214" y="11878"/>
                    <a:pt x="12593" y="12432"/>
                    <a:pt x="12958" y="12958"/>
                  </a:cubicBezTo>
                  <a:cubicBezTo>
                    <a:pt x="13323" y="13468"/>
                    <a:pt x="13717" y="13950"/>
                    <a:pt x="14140" y="14388"/>
                  </a:cubicBezTo>
                  <a:cubicBezTo>
                    <a:pt x="14257" y="14504"/>
                    <a:pt x="14359" y="14592"/>
                    <a:pt x="14475" y="14694"/>
                  </a:cubicBezTo>
                  <a:cubicBezTo>
                    <a:pt x="14592" y="14811"/>
                    <a:pt x="14753" y="14942"/>
                    <a:pt x="14869" y="15059"/>
                  </a:cubicBezTo>
                  <a:cubicBezTo>
                    <a:pt x="15118" y="15307"/>
                    <a:pt x="15351" y="15584"/>
                    <a:pt x="15570" y="15876"/>
                  </a:cubicBezTo>
                  <a:cubicBezTo>
                    <a:pt x="15978" y="16445"/>
                    <a:pt x="16299" y="17014"/>
                    <a:pt x="16664" y="17510"/>
                  </a:cubicBezTo>
                  <a:cubicBezTo>
                    <a:pt x="16839" y="17758"/>
                    <a:pt x="17029" y="17992"/>
                    <a:pt x="17233" y="18225"/>
                  </a:cubicBezTo>
                  <a:cubicBezTo>
                    <a:pt x="17423" y="18429"/>
                    <a:pt x="17671" y="18663"/>
                    <a:pt x="17904" y="18882"/>
                  </a:cubicBezTo>
                  <a:cubicBezTo>
                    <a:pt x="18838" y="19772"/>
                    <a:pt x="19831" y="20633"/>
                    <a:pt x="20735" y="21610"/>
                  </a:cubicBezTo>
                  <a:cubicBezTo>
                    <a:pt x="21056" y="21858"/>
                    <a:pt x="21377" y="22150"/>
                    <a:pt x="21669" y="22413"/>
                  </a:cubicBezTo>
                  <a:cubicBezTo>
                    <a:pt x="21961" y="22646"/>
                    <a:pt x="22253" y="22865"/>
                    <a:pt x="22559" y="23055"/>
                  </a:cubicBezTo>
                  <a:cubicBezTo>
                    <a:pt x="22370" y="22851"/>
                    <a:pt x="22194" y="22603"/>
                    <a:pt x="22019" y="22413"/>
                  </a:cubicBezTo>
                  <a:cubicBezTo>
                    <a:pt x="21859" y="22209"/>
                    <a:pt x="21596" y="21873"/>
                    <a:pt x="21348" y="21581"/>
                  </a:cubicBezTo>
                  <a:cubicBezTo>
                    <a:pt x="21100" y="21289"/>
                    <a:pt x="20852" y="21012"/>
                    <a:pt x="20589" y="20750"/>
                  </a:cubicBezTo>
                  <a:cubicBezTo>
                    <a:pt x="20064" y="20210"/>
                    <a:pt x="19539" y="19714"/>
                    <a:pt x="19013" y="19217"/>
                  </a:cubicBezTo>
                  <a:lnTo>
                    <a:pt x="18240" y="18488"/>
                  </a:lnTo>
                  <a:cubicBezTo>
                    <a:pt x="17992" y="18254"/>
                    <a:pt x="17729" y="17992"/>
                    <a:pt x="17540" y="17802"/>
                  </a:cubicBezTo>
                  <a:cubicBezTo>
                    <a:pt x="17117" y="17291"/>
                    <a:pt x="16723" y="16751"/>
                    <a:pt x="16372" y="16182"/>
                  </a:cubicBezTo>
                  <a:cubicBezTo>
                    <a:pt x="16154" y="15861"/>
                    <a:pt x="15920" y="15540"/>
                    <a:pt x="15672" y="15234"/>
                  </a:cubicBezTo>
                  <a:cubicBezTo>
                    <a:pt x="15409" y="14913"/>
                    <a:pt x="15103" y="14621"/>
                    <a:pt x="14782" y="14358"/>
                  </a:cubicBezTo>
                  <a:cubicBezTo>
                    <a:pt x="14300" y="13935"/>
                    <a:pt x="13877" y="13468"/>
                    <a:pt x="13498" y="12958"/>
                  </a:cubicBezTo>
                  <a:cubicBezTo>
                    <a:pt x="13089" y="12418"/>
                    <a:pt x="12681" y="11834"/>
                    <a:pt x="12199" y="11236"/>
                  </a:cubicBezTo>
                  <a:cubicBezTo>
                    <a:pt x="11966" y="10915"/>
                    <a:pt x="11703" y="10623"/>
                    <a:pt x="11426" y="10346"/>
                  </a:cubicBezTo>
                  <a:cubicBezTo>
                    <a:pt x="11280" y="10200"/>
                    <a:pt x="11119" y="10068"/>
                    <a:pt x="10973" y="9923"/>
                  </a:cubicBezTo>
                  <a:lnTo>
                    <a:pt x="10725" y="9733"/>
                  </a:lnTo>
                  <a:lnTo>
                    <a:pt x="10609" y="9645"/>
                  </a:lnTo>
                  <a:lnTo>
                    <a:pt x="10565" y="9602"/>
                  </a:lnTo>
                  <a:cubicBezTo>
                    <a:pt x="10507" y="9572"/>
                    <a:pt x="10434" y="9543"/>
                    <a:pt x="10404" y="9485"/>
                  </a:cubicBezTo>
                  <a:cubicBezTo>
                    <a:pt x="10375" y="9412"/>
                    <a:pt x="10346" y="9339"/>
                    <a:pt x="10331" y="9281"/>
                  </a:cubicBezTo>
                  <a:cubicBezTo>
                    <a:pt x="10331" y="9266"/>
                    <a:pt x="10302" y="9193"/>
                    <a:pt x="10258" y="9120"/>
                  </a:cubicBezTo>
                  <a:cubicBezTo>
                    <a:pt x="10229" y="9062"/>
                    <a:pt x="10200" y="8989"/>
                    <a:pt x="10156" y="8916"/>
                  </a:cubicBezTo>
                  <a:cubicBezTo>
                    <a:pt x="10054" y="8770"/>
                    <a:pt x="9937" y="8638"/>
                    <a:pt x="9806" y="8522"/>
                  </a:cubicBezTo>
                  <a:cubicBezTo>
                    <a:pt x="9748" y="8478"/>
                    <a:pt x="9675" y="8420"/>
                    <a:pt x="9602" y="8376"/>
                  </a:cubicBezTo>
                  <a:lnTo>
                    <a:pt x="9514" y="8317"/>
                  </a:lnTo>
                  <a:lnTo>
                    <a:pt x="9339" y="8201"/>
                  </a:lnTo>
                  <a:cubicBezTo>
                    <a:pt x="8872" y="7880"/>
                    <a:pt x="8405" y="7544"/>
                    <a:pt x="7953" y="7179"/>
                  </a:cubicBezTo>
                  <a:cubicBezTo>
                    <a:pt x="7048" y="6464"/>
                    <a:pt x="6187" y="5662"/>
                    <a:pt x="5312" y="4845"/>
                  </a:cubicBezTo>
                  <a:cubicBezTo>
                    <a:pt x="4436" y="4028"/>
                    <a:pt x="3561" y="3167"/>
                    <a:pt x="2642" y="2379"/>
                  </a:cubicBezTo>
                  <a:cubicBezTo>
                    <a:pt x="1722" y="1591"/>
                    <a:pt x="847" y="817"/>
                    <a:pt x="1" y="0"/>
                  </a:cubicBezTo>
                  <a:close/>
                </a:path>
              </a:pathLst>
            </a:cu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33"/>
            <p:cNvSpPr/>
            <p:nvPr/>
          </p:nvSpPr>
          <p:spPr>
            <a:xfrm>
              <a:off x="2026700" y="3727325"/>
              <a:ext cx="411875" cy="403125"/>
            </a:xfrm>
            <a:custGeom>
              <a:avLst/>
              <a:gdLst/>
              <a:ahLst/>
              <a:cxnLst/>
              <a:rect l="l" t="t" r="r" b="b"/>
              <a:pathLst>
                <a:path w="16475" h="16125" extrusionOk="0">
                  <a:moveTo>
                    <a:pt x="1" y="1"/>
                  </a:moveTo>
                  <a:lnTo>
                    <a:pt x="1" y="1"/>
                  </a:lnTo>
                  <a:cubicBezTo>
                    <a:pt x="191" y="336"/>
                    <a:pt x="410" y="672"/>
                    <a:pt x="643" y="978"/>
                  </a:cubicBezTo>
                  <a:cubicBezTo>
                    <a:pt x="760" y="1139"/>
                    <a:pt x="876" y="1299"/>
                    <a:pt x="1008" y="1445"/>
                  </a:cubicBezTo>
                  <a:lnTo>
                    <a:pt x="1446" y="1927"/>
                  </a:lnTo>
                  <a:cubicBezTo>
                    <a:pt x="2058" y="2583"/>
                    <a:pt x="2715" y="3240"/>
                    <a:pt x="3386" y="3882"/>
                  </a:cubicBezTo>
                  <a:cubicBezTo>
                    <a:pt x="4743" y="5195"/>
                    <a:pt x="6188" y="6465"/>
                    <a:pt x="7516" y="7749"/>
                  </a:cubicBezTo>
                  <a:cubicBezTo>
                    <a:pt x="8522" y="8697"/>
                    <a:pt x="9500" y="9602"/>
                    <a:pt x="10536" y="10536"/>
                  </a:cubicBezTo>
                  <a:cubicBezTo>
                    <a:pt x="11164" y="11105"/>
                    <a:pt x="11776" y="11674"/>
                    <a:pt x="12404" y="12272"/>
                  </a:cubicBezTo>
                  <a:cubicBezTo>
                    <a:pt x="13031" y="12870"/>
                    <a:pt x="13600" y="13498"/>
                    <a:pt x="14199" y="14096"/>
                  </a:cubicBezTo>
                  <a:lnTo>
                    <a:pt x="16475" y="16124"/>
                  </a:lnTo>
                  <a:cubicBezTo>
                    <a:pt x="16095" y="15599"/>
                    <a:pt x="15760" y="15088"/>
                    <a:pt x="15337" y="14549"/>
                  </a:cubicBezTo>
                  <a:cubicBezTo>
                    <a:pt x="15132" y="14286"/>
                    <a:pt x="14797" y="13906"/>
                    <a:pt x="14505" y="13585"/>
                  </a:cubicBezTo>
                  <a:lnTo>
                    <a:pt x="13644" y="12666"/>
                  </a:lnTo>
                  <a:cubicBezTo>
                    <a:pt x="13352" y="12360"/>
                    <a:pt x="13046" y="12053"/>
                    <a:pt x="12725" y="11762"/>
                  </a:cubicBezTo>
                  <a:cubicBezTo>
                    <a:pt x="12112" y="11163"/>
                    <a:pt x="11470" y="10594"/>
                    <a:pt x="10843" y="10040"/>
                  </a:cubicBezTo>
                  <a:lnTo>
                    <a:pt x="8989" y="8391"/>
                  </a:lnTo>
                  <a:lnTo>
                    <a:pt x="7136" y="6713"/>
                  </a:lnTo>
                  <a:lnTo>
                    <a:pt x="3415" y="3371"/>
                  </a:lnTo>
                  <a:cubicBezTo>
                    <a:pt x="2803" y="2817"/>
                    <a:pt x="2190" y="2262"/>
                    <a:pt x="1591" y="1693"/>
                  </a:cubicBezTo>
                  <a:lnTo>
                    <a:pt x="1139" y="1270"/>
                  </a:lnTo>
                  <a:cubicBezTo>
                    <a:pt x="1008" y="1153"/>
                    <a:pt x="876" y="1022"/>
                    <a:pt x="760" y="876"/>
                  </a:cubicBezTo>
                  <a:cubicBezTo>
                    <a:pt x="497" y="599"/>
                    <a:pt x="249" y="307"/>
                    <a:pt x="1" y="1"/>
                  </a:cubicBezTo>
                  <a:close/>
                </a:path>
              </a:pathLst>
            </a:cu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33"/>
            <p:cNvSpPr/>
            <p:nvPr/>
          </p:nvSpPr>
          <p:spPr>
            <a:xfrm>
              <a:off x="5508275" y="1864350"/>
              <a:ext cx="427550" cy="501975"/>
            </a:xfrm>
            <a:custGeom>
              <a:avLst/>
              <a:gdLst/>
              <a:ahLst/>
              <a:cxnLst/>
              <a:rect l="l" t="t" r="r" b="b"/>
              <a:pathLst>
                <a:path w="17102" h="20079" extrusionOk="0">
                  <a:moveTo>
                    <a:pt x="657" y="0"/>
                  </a:moveTo>
                  <a:lnTo>
                    <a:pt x="613" y="30"/>
                  </a:lnTo>
                  <a:lnTo>
                    <a:pt x="511" y="88"/>
                  </a:lnTo>
                  <a:lnTo>
                    <a:pt x="423" y="132"/>
                  </a:lnTo>
                  <a:lnTo>
                    <a:pt x="423" y="132"/>
                  </a:lnTo>
                  <a:lnTo>
                    <a:pt x="496" y="103"/>
                  </a:lnTo>
                  <a:lnTo>
                    <a:pt x="613" y="44"/>
                  </a:lnTo>
                  <a:lnTo>
                    <a:pt x="657" y="0"/>
                  </a:lnTo>
                  <a:close/>
                  <a:moveTo>
                    <a:pt x="423" y="132"/>
                  </a:moveTo>
                  <a:lnTo>
                    <a:pt x="423" y="132"/>
                  </a:lnTo>
                  <a:lnTo>
                    <a:pt x="423" y="132"/>
                  </a:lnTo>
                  <a:lnTo>
                    <a:pt x="423" y="132"/>
                  </a:lnTo>
                  <a:close/>
                  <a:moveTo>
                    <a:pt x="423" y="132"/>
                  </a:moveTo>
                  <a:lnTo>
                    <a:pt x="307" y="190"/>
                  </a:lnTo>
                  <a:lnTo>
                    <a:pt x="204" y="234"/>
                  </a:lnTo>
                  <a:lnTo>
                    <a:pt x="204" y="234"/>
                  </a:lnTo>
                  <a:lnTo>
                    <a:pt x="248" y="219"/>
                  </a:lnTo>
                  <a:lnTo>
                    <a:pt x="307" y="205"/>
                  </a:lnTo>
                  <a:cubicBezTo>
                    <a:pt x="350" y="175"/>
                    <a:pt x="394" y="161"/>
                    <a:pt x="423" y="132"/>
                  </a:cubicBezTo>
                  <a:close/>
                  <a:moveTo>
                    <a:pt x="204" y="234"/>
                  </a:moveTo>
                  <a:lnTo>
                    <a:pt x="204" y="234"/>
                  </a:lnTo>
                  <a:lnTo>
                    <a:pt x="190" y="234"/>
                  </a:lnTo>
                  <a:lnTo>
                    <a:pt x="15" y="307"/>
                  </a:lnTo>
                  <a:lnTo>
                    <a:pt x="17" y="314"/>
                  </a:lnTo>
                  <a:lnTo>
                    <a:pt x="204" y="234"/>
                  </a:lnTo>
                  <a:close/>
                  <a:moveTo>
                    <a:pt x="17" y="314"/>
                  </a:moveTo>
                  <a:lnTo>
                    <a:pt x="0" y="321"/>
                  </a:lnTo>
                  <a:lnTo>
                    <a:pt x="15" y="365"/>
                  </a:lnTo>
                  <a:lnTo>
                    <a:pt x="59" y="496"/>
                  </a:lnTo>
                  <a:cubicBezTo>
                    <a:pt x="88" y="584"/>
                    <a:pt x="117" y="686"/>
                    <a:pt x="161" y="774"/>
                  </a:cubicBezTo>
                  <a:cubicBezTo>
                    <a:pt x="234" y="949"/>
                    <a:pt x="321" y="1124"/>
                    <a:pt x="453" y="1270"/>
                  </a:cubicBezTo>
                  <a:cubicBezTo>
                    <a:pt x="584" y="1401"/>
                    <a:pt x="730" y="1532"/>
                    <a:pt x="890" y="1649"/>
                  </a:cubicBezTo>
                  <a:lnTo>
                    <a:pt x="1022" y="1737"/>
                  </a:lnTo>
                  <a:lnTo>
                    <a:pt x="1124" y="1824"/>
                  </a:lnTo>
                  <a:lnTo>
                    <a:pt x="1211" y="1897"/>
                  </a:lnTo>
                  <a:cubicBezTo>
                    <a:pt x="1270" y="1956"/>
                    <a:pt x="1328" y="2014"/>
                    <a:pt x="1401" y="2072"/>
                  </a:cubicBezTo>
                  <a:cubicBezTo>
                    <a:pt x="1518" y="2189"/>
                    <a:pt x="1634" y="2320"/>
                    <a:pt x="1766" y="2466"/>
                  </a:cubicBezTo>
                  <a:cubicBezTo>
                    <a:pt x="1999" y="2744"/>
                    <a:pt x="2247" y="3065"/>
                    <a:pt x="2495" y="3415"/>
                  </a:cubicBezTo>
                  <a:cubicBezTo>
                    <a:pt x="2991" y="4101"/>
                    <a:pt x="3502" y="4932"/>
                    <a:pt x="4232" y="5749"/>
                  </a:cubicBezTo>
                  <a:cubicBezTo>
                    <a:pt x="4421" y="5954"/>
                    <a:pt x="4626" y="6158"/>
                    <a:pt x="4830" y="6348"/>
                  </a:cubicBezTo>
                  <a:lnTo>
                    <a:pt x="5136" y="6610"/>
                  </a:lnTo>
                  <a:cubicBezTo>
                    <a:pt x="5180" y="6669"/>
                    <a:pt x="5239" y="6713"/>
                    <a:pt x="5297" y="6771"/>
                  </a:cubicBezTo>
                  <a:cubicBezTo>
                    <a:pt x="5530" y="7019"/>
                    <a:pt x="5749" y="7296"/>
                    <a:pt x="5954" y="7573"/>
                  </a:cubicBezTo>
                  <a:cubicBezTo>
                    <a:pt x="6406" y="8230"/>
                    <a:pt x="6887" y="9135"/>
                    <a:pt x="7734" y="10010"/>
                  </a:cubicBezTo>
                  <a:cubicBezTo>
                    <a:pt x="7850" y="10142"/>
                    <a:pt x="7923" y="10200"/>
                    <a:pt x="8011" y="10287"/>
                  </a:cubicBezTo>
                  <a:lnTo>
                    <a:pt x="8259" y="10536"/>
                  </a:lnTo>
                  <a:lnTo>
                    <a:pt x="8770" y="11017"/>
                  </a:lnTo>
                  <a:lnTo>
                    <a:pt x="9747" y="11951"/>
                  </a:lnTo>
                  <a:cubicBezTo>
                    <a:pt x="10360" y="12535"/>
                    <a:pt x="10944" y="13147"/>
                    <a:pt x="11484" y="13804"/>
                  </a:cubicBezTo>
                  <a:lnTo>
                    <a:pt x="11688" y="14052"/>
                  </a:lnTo>
                  <a:cubicBezTo>
                    <a:pt x="11790" y="14169"/>
                    <a:pt x="11878" y="14286"/>
                    <a:pt x="11965" y="14373"/>
                  </a:cubicBezTo>
                  <a:cubicBezTo>
                    <a:pt x="12155" y="14592"/>
                    <a:pt x="12330" y="14782"/>
                    <a:pt x="12520" y="14971"/>
                  </a:cubicBezTo>
                  <a:cubicBezTo>
                    <a:pt x="12885" y="15336"/>
                    <a:pt x="13235" y="15643"/>
                    <a:pt x="13541" y="15934"/>
                  </a:cubicBezTo>
                  <a:cubicBezTo>
                    <a:pt x="14183" y="16533"/>
                    <a:pt x="14606" y="17014"/>
                    <a:pt x="14840" y="17554"/>
                  </a:cubicBezTo>
                  <a:cubicBezTo>
                    <a:pt x="15015" y="17948"/>
                    <a:pt x="15263" y="18313"/>
                    <a:pt x="15569" y="18619"/>
                  </a:cubicBezTo>
                  <a:cubicBezTo>
                    <a:pt x="15774" y="18838"/>
                    <a:pt x="16007" y="19042"/>
                    <a:pt x="16241" y="19232"/>
                  </a:cubicBezTo>
                  <a:cubicBezTo>
                    <a:pt x="16416" y="19378"/>
                    <a:pt x="16576" y="19509"/>
                    <a:pt x="16649" y="19597"/>
                  </a:cubicBezTo>
                  <a:lnTo>
                    <a:pt x="16693" y="19626"/>
                  </a:lnTo>
                  <a:lnTo>
                    <a:pt x="16751" y="19684"/>
                  </a:lnTo>
                  <a:lnTo>
                    <a:pt x="16868" y="19816"/>
                  </a:lnTo>
                  <a:lnTo>
                    <a:pt x="17102" y="20078"/>
                  </a:lnTo>
                  <a:lnTo>
                    <a:pt x="16868" y="19757"/>
                  </a:lnTo>
                  <a:lnTo>
                    <a:pt x="16766" y="19597"/>
                  </a:lnTo>
                  <a:cubicBezTo>
                    <a:pt x="16722" y="19539"/>
                    <a:pt x="16722" y="19539"/>
                    <a:pt x="16693" y="19495"/>
                  </a:cubicBezTo>
                  <a:cubicBezTo>
                    <a:pt x="16547" y="19320"/>
                    <a:pt x="16387" y="19145"/>
                    <a:pt x="16211" y="18999"/>
                  </a:cubicBezTo>
                  <a:cubicBezTo>
                    <a:pt x="15993" y="18809"/>
                    <a:pt x="15788" y="18619"/>
                    <a:pt x="15613" y="18415"/>
                  </a:cubicBezTo>
                  <a:cubicBezTo>
                    <a:pt x="15365" y="18138"/>
                    <a:pt x="15161" y="17817"/>
                    <a:pt x="15015" y="17481"/>
                  </a:cubicBezTo>
                  <a:cubicBezTo>
                    <a:pt x="14782" y="16956"/>
                    <a:pt x="14446" y="16489"/>
                    <a:pt x="14037" y="16095"/>
                  </a:cubicBezTo>
                  <a:cubicBezTo>
                    <a:pt x="13585" y="15628"/>
                    <a:pt x="13001" y="15132"/>
                    <a:pt x="12418" y="14504"/>
                  </a:cubicBezTo>
                  <a:cubicBezTo>
                    <a:pt x="12126" y="14198"/>
                    <a:pt x="11819" y="13775"/>
                    <a:pt x="11630" y="13556"/>
                  </a:cubicBezTo>
                  <a:cubicBezTo>
                    <a:pt x="11425" y="13293"/>
                    <a:pt x="11192" y="13031"/>
                    <a:pt x="10959" y="12783"/>
                  </a:cubicBezTo>
                  <a:cubicBezTo>
                    <a:pt x="10492" y="12272"/>
                    <a:pt x="9966" y="11761"/>
                    <a:pt x="9441" y="11250"/>
                  </a:cubicBezTo>
                  <a:lnTo>
                    <a:pt x="8624" y="10477"/>
                  </a:lnTo>
                  <a:lnTo>
                    <a:pt x="8201" y="10069"/>
                  </a:lnTo>
                  <a:lnTo>
                    <a:pt x="7996" y="9864"/>
                  </a:lnTo>
                  <a:cubicBezTo>
                    <a:pt x="7909" y="9777"/>
                    <a:pt x="7821" y="9689"/>
                    <a:pt x="7748" y="9602"/>
                  </a:cubicBezTo>
                  <a:cubicBezTo>
                    <a:pt x="7223" y="8974"/>
                    <a:pt x="6742" y="8318"/>
                    <a:pt x="6318" y="7617"/>
                  </a:cubicBezTo>
                  <a:cubicBezTo>
                    <a:pt x="6143" y="7355"/>
                    <a:pt x="5954" y="7092"/>
                    <a:pt x="5749" y="6844"/>
                  </a:cubicBezTo>
                  <a:cubicBezTo>
                    <a:pt x="5662" y="6742"/>
                    <a:pt x="5560" y="6640"/>
                    <a:pt x="5457" y="6537"/>
                  </a:cubicBezTo>
                  <a:lnTo>
                    <a:pt x="5078" y="6202"/>
                  </a:lnTo>
                  <a:cubicBezTo>
                    <a:pt x="4451" y="5633"/>
                    <a:pt x="3882" y="4991"/>
                    <a:pt x="3400" y="4290"/>
                  </a:cubicBezTo>
                  <a:cubicBezTo>
                    <a:pt x="2991" y="3721"/>
                    <a:pt x="2627" y="3211"/>
                    <a:pt x="2233" y="2758"/>
                  </a:cubicBezTo>
                  <a:cubicBezTo>
                    <a:pt x="2043" y="2554"/>
                    <a:pt x="1853" y="2350"/>
                    <a:pt x="1649" y="2145"/>
                  </a:cubicBezTo>
                  <a:cubicBezTo>
                    <a:pt x="1547" y="2072"/>
                    <a:pt x="1459" y="1970"/>
                    <a:pt x="1357" y="1897"/>
                  </a:cubicBezTo>
                  <a:lnTo>
                    <a:pt x="1197" y="1781"/>
                  </a:lnTo>
                  <a:lnTo>
                    <a:pt x="1109" y="1722"/>
                  </a:lnTo>
                  <a:lnTo>
                    <a:pt x="919" y="1591"/>
                  </a:lnTo>
                  <a:cubicBezTo>
                    <a:pt x="774" y="1489"/>
                    <a:pt x="628" y="1357"/>
                    <a:pt x="482" y="1226"/>
                  </a:cubicBezTo>
                  <a:cubicBezTo>
                    <a:pt x="350" y="1095"/>
                    <a:pt x="248" y="934"/>
                    <a:pt x="175" y="759"/>
                  </a:cubicBezTo>
                  <a:cubicBezTo>
                    <a:pt x="132" y="657"/>
                    <a:pt x="102" y="569"/>
                    <a:pt x="73" y="482"/>
                  </a:cubicBezTo>
                  <a:lnTo>
                    <a:pt x="29" y="365"/>
                  </a:lnTo>
                  <a:lnTo>
                    <a:pt x="17" y="314"/>
                  </a:lnTo>
                  <a:close/>
                </a:path>
              </a:pathLst>
            </a:cu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33"/>
            <p:cNvSpPr/>
            <p:nvPr/>
          </p:nvSpPr>
          <p:spPr>
            <a:xfrm>
              <a:off x="6111275" y="3070350"/>
              <a:ext cx="178025" cy="181325"/>
            </a:xfrm>
            <a:custGeom>
              <a:avLst/>
              <a:gdLst/>
              <a:ahLst/>
              <a:cxnLst/>
              <a:rect l="l" t="t" r="r" b="b"/>
              <a:pathLst>
                <a:path w="7121" h="7253" extrusionOk="0">
                  <a:moveTo>
                    <a:pt x="7121" y="0"/>
                  </a:moveTo>
                  <a:lnTo>
                    <a:pt x="7121" y="0"/>
                  </a:lnTo>
                  <a:cubicBezTo>
                    <a:pt x="6566" y="350"/>
                    <a:pt x="6070" y="774"/>
                    <a:pt x="5632" y="1255"/>
                  </a:cubicBezTo>
                  <a:cubicBezTo>
                    <a:pt x="5151" y="1780"/>
                    <a:pt x="4655" y="2393"/>
                    <a:pt x="4071" y="3006"/>
                  </a:cubicBezTo>
                  <a:cubicBezTo>
                    <a:pt x="3750" y="3312"/>
                    <a:pt x="3429" y="3604"/>
                    <a:pt x="3064" y="3852"/>
                  </a:cubicBezTo>
                  <a:cubicBezTo>
                    <a:pt x="2962" y="3925"/>
                    <a:pt x="2875" y="3984"/>
                    <a:pt x="2787" y="4042"/>
                  </a:cubicBezTo>
                  <a:lnTo>
                    <a:pt x="2524" y="4203"/>
                  </a:lnTo>
                  <a:cubicBezTo>
                    <a:pt x="2379" y="4290"/>
                    <a:pt x="2233" y="4392"/>
                    <a:pt x="2101" y="4509"/>
                  </a:cubicBezTo>
                  <a:cubicBezTo>
                    <a:pt x="1532" y="4991"/>
                    <a:pt x="1007" y="5530"/>
                    <a:pt x="555" y="6129"/>
                  </a:cubicBezTo>
                  <a:cubicBezTo>
                    <a:pt x="380" y="6479"/>
                    <a:pt x="204" y="6844"/>
                    <a:pt x="0" y="7208"/>
                  </a:cubicBezTo>
                  <a:cubicBezTo>
                    <a:pt x="15" y="7205"/>
                    <a:pt x="29" y="7203"/>
                    <a:pt x="44" y="7203"/>
                  </a:cubicBezTo>
                  <a:cubicBezTo>
                    <a:pt x="87" y="7203"/>
                    <a:pt x="128" y="7219"/>
                    <a:pt x="161" y="7252"/>
                  </a:cubicBezTo>
                  <a:cubicBezTo>
                    <a:pt x="744" y="6552"/>
                    <a:pt x="1240" y="5895"/>
                    <a:pt x="1751" y="5355"/>
                  </a:cubicBezTo>
                  <a:cubicBezTo>
                    <a:pt x="1999" y="5093"/>
                    <a:pt x="2276" y="4845"/>
                    <a:pt x="2554" y="4640"/>
                  </a:cubicBezTo>
                  <a:cubicBezTo>
                    <a:pt x="2627" y="4597"/>
                    <a:pt x="2700" y="4553"/>
                    <a:pt x="2773" y="4494"/>
                  </a:cubicBezTo>
                  <a:lnTo>
                    <a:pt x="3064" y="4319"/>
                  </a:lnTo>
                  <a:cubicBezTo>
                    <a:pt x="3283" y="4173"/>
                    <a:pt x="3488" y="4027"/>
                    <a:pt x="3677" y="3867"/>
                  </a:cubicBezTo>
                  <a:cubicBezTo>
                    <a:pt x="4363" y="3254"/>
                    <a:pt x="4990" y="2554"/>
                    <a:pt x="5530" y="1810"/>
                  </a:cubicBezTo>
                  <a:cubicBezTo>
                    <a:pt x="5793" y="1474"/>
                    <a:pt x="6041" y="1138"/>
                    <a:pt x="6289" y="861"/>
                  </a:cubicBezTo>
                  <a:cubicBezTo>
                    <a:pt x="6537" y="569"/>
                    <a:pt x="6814" y="277"/>
                    <a:pt x="7121" y="0"/>
                  </a:cubicBezTo>
                  <a:close/>
                </a:path>
              </a:pathLst>
            </a:cu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33"/>
            <p:cNvSpPr/>
            <p:nvPr/>
          </p:nvSpPr>
          <p:spPr>
            <a:xfrm>
              <a:off x="6030650" y="2452025"/>
              <a:ext cx="174025" cy="176950"/>
            </a:xfrm>
            <a:custGeom>
              <a:avLst/>
              <a:gdLst/>
              <a:ahLst/>
              <a:cxnLst/>
              <a:rect l="l" t="t" r="r" b="b"/>
              <a:pathLst>
                <a:path w="6961" h="7078" extrusionOk="0">
                  <a:moveTo>
                    <a:pt x="0" y="0"/>
                  </a:moveTo>
                  <a:cubicBezTo>
                    <a:pt x="920" y="978"/>
                    <a:pt x="1781" y="2102"/>
                    <a:pt x="2685" y="3225"/>
                  </a:cubicBezTo>
                  <a:cubicBezTo>
                    <a:pt x="2904" y="3502"/>
                    <a:pt x="3167" y="3736"/>
                    <a:pt x="3459" y="3940"/>
                  </a:cubicBezTo>
                  <a:cubicBezTo>
                    <a:pt x="3677" y="4086"/>
                    <a:pt x="3896" y="4217"/>
                    <a:pt x="4130" y="4334"/>
                  </a:cubicBezTo>
                  <a:cubicBezTo>
                    <a:pt x="4319" y="4436"/>
                    <a:pt x="4451" y="4495"/>
                    <a:pt x="4524" y="4553"/>
                  </a:cubicBezTo>
                  <a:cubicBezTo>
                    <a:pt x="4568" y="4568"/>
                    <a:pt x="4597" y="4597"/>
                    <a:pt x="4641" y="4626"/>
                  </a:cubicBezTo>
                  <a:cubicBezTo>
                    <a:pt x="5370" y="5458"/>
                    <a:pt x="6143" y="6289"/>
                    <a:pt x="6961" y="7077"/>
                  </a:cubicBezTo>
                  <a:lnTo>
                    <a:pt x="4830" y="4465"/>
                  </a:lnTo>
                  <a:cubicBezTo>
                    <a:pt x="4786" y="4393"/>
                    <a:pt x="4626" y="4276"/>
                    <a:pt x="4261" y="4086"/>
                  </a:cubicBezTo>
                  <a:cubicBezTo>
                    <a:pt x="3750" y="3838"/>
                    <a:pt x="3283" y="3488"/>
                    <a:pt x="2904" y="3050"/>
                  </a:cubicBezTo>
                  <a:cubicBezTo>
                    <a:pt x="2014" y="1956"/>
                    <a:pt x="1051" y="934"/>
                    <a:pt x="0" y="0"/>
                  </a:cubicBezTo>
                  <a:close/>
                </a:path>
              </a:pathLst>
            </a:cu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33"/>
            <p:cNvSpPr/>
            <p:nvPr/>
          </p:nvSpPr>
          <p:spPr>
            <a:xfrm>
              <a:off x="1207400" y="2580425"/>
              <a:ext cx="164900" cy="194100"/>
            </a:xfrm>
            <a:custGeom>
              <a:avLst/>
              <a:gdLst/>
              <a:ahLst/>
              <a:cxnLst/>
              <a:rect l="l" t="t" r="r" b="b"/>
              <a:pathLst>
                <a:path w="6596" h="7764" extrusionOk="0">
                  <a:moveTo>
                    <a:pt x="6596" y="1"/>
                  </a:moveTo>
                  <a:lnTo>
                    <a:pt x="6596" y="1"/>
                  </a:lnTo>
                  <a:cubicBezTo>
                    <a:pt x="6362" y="220"/>
                    <a:pt x="6158" y="438"/>
                    <a:pt x="5924" y="672"/>
                  </a:cubicBezTo>
                  <a:cubicBezTo>
                    <a:pt x="5676" y="891"/>
                    <a:pt x="5428" y="1124"/>
                    <a:pt x="5195" y="1358"/>
                  </a:cubicBezTo>
                  <a:cubicBezTo>
                    <a:pt x="4728" y="1839"/>
                    <a:pt x="4261" y="2335"/>
                    <a:pt x="3823" y="2817"/>
                  </a:cubicBezTo>
                  <a:cubicBezTo>
                    <a:pt x="2919" y="3809"/>
                    <a:pt x="2072" y="4831"/>
                    <a:pt x="1255" y="5867"/>
                  </a:cubicBezTo>
                  <a:cubicBezTo>
                    <a:pt x="832" y="6494"/>
                    <a:pt x="409" y="7121"/>
                    <a:pt x="0" y="7763"/>
                  </a:cubicBezTo>
                  <a:cubicBezTo>
                    <a:pt x="1124" y="6406"/>
                    <a:pt x="2189" y="5064"/>
                    <a:pt x="3283" y="3751"/>
                  </a:cubicBezTo>
                  <a:cubicBezTo>
                    <a:pt x="3823" y="3094"/>
                    <a:pt x="4363" y="2452"/>
                    <a:pt x="4932" y="1825"/>
                  </a:cubicBezTo>
                  <a:cubicBezTo>
                    <a:pt x="5209" y="1504"/>
                    <a:pt x="5487" y="1197"/>
                    <a:pt x="5778" y="891"/>
                  </a:cubicBezTo>
                  <a:cubicBezTo>
                    <a:pt x="6070" y="584"/>
                    <a:pt x="6333" y="307"/>
                    <a:pt x="6596" y="1"/>
                  </a:cubicBezTo>
                  <a:close/>
                </a:path>
              </a:pathLst>
            </a:cu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33"/>
            <p:cNvSpPr/>
            <p:nvPr/>
          </p:nvSpPr>
          <p:spPr>
            <a:xfrm>
              <a:off x="3010175" y="819600"/>
              <a:ext cx="181700" cy="175100"/>
            </a:xfrm>
            <a:custGeom>
              <a:avLst/>
              <a:gdLst/>
              <a:ahLst/>
              <a:cxnLst/>
              <a:rect l="l" t="t" r="r" b="b"/>
              <a:pathLst>
                <a:path w="7268" h="7004" extrusionOk="0">
                  <a:moveTo>
                    <a:pt x="7268" y="0"/>
                  </a:moveTo>
                  <a:cubicBezTo>
                    <a:pt x="6728" y="409"/>
                    <a:pt x="6202" y="846"/>
                    <a:pt x="5721" y="1328"/>
                  </a:cubicBezTo>
                  <a:cubicBezTo>
                    <a:pt x="4802" y="2305"/>
                    <a:pt x="3853" y="3283"/>
                    <a:pt x="2759" y="4100"/>
                  </a:cubicBezTo>
                  <a:cubicBezTo>
                    <a:pt x="2627" y="4188"/>
                    <a:pt x="2511" y="4275"/>
                    <a:pt x="2394" y="4377"/>
                  </a:cubicBezTo>
                  <a:cubicBezTo>
                    <a:pt x="2292" y="4494"/>
                    <a:pt x="2190" y="4596"/>
                    <a:pt x="2102" y="4713"/>
                  </a:cubicBezTo>
                  <a:cubicBezTo>
                    <a:pt x="1927" y="4961"/>
                    <a:pt x="1767" y="5238"/>
                    <a:pt x="1591" y="5530"/>
                  </a:cubicBezTo>
                  <a:cubicBezTo>
                    <a:pt x="1402" y="5851"/>
                    <a:pt x="1183" y="6143"/>
                    <a:pt x="920" y="6406"/>
                  </a:cubicBezTo>
                  <a:cubicBezTo>
                    <a:pt x="774" y="6552"/>
                    <a:pt x="614" y="6668"/>
                    <a:pt x="439" y="6771"/>
                  </a:cubicBezTo>
                  <a:lnTo>
                    <a:pt x="191" y="6902"/>
                  </a:lnTo>
                  <a:cubicBezTo>
                    <a:pt x="118" y="6931"/>
                    <a:pt x="59" y="6960"/>
                    <a:pt x="1" y="7004"/>
                  </a:cubicBezTo>
                  <a:cubicBezTo>
                    <a:pt x="74" y="6960"/>
                    <a:pt x="147" y="6931"/>
                    <a:pt x="249" y="6887"/>
                  </a:cubicBezTo>
                  <a:cubicBezTo>
                    <a:pt x="366" y="6829"/>
                    <a:pt x="468" y="6771"/>
                    <a:pt x="585" y="6698"/>
                  </a:cubicBezTo>
                  <a:cubicBezTo>
                    <a:pt x="789" y="6566"/>
                    <a:pt x="979" y="6406"/>
                    <a:pt x="1154" y="6216"/>
                  </a:cubicBezTo>
                  <a:cubicBezTo>
                    <a:pt x="1431" y="5880"/>
                    <a:pt x="1679" y="5516"/>
                    <a:pt x="1912" y="5122"/>
                  </a:cubicBezTo>
                  <a:cubicBezTo>
                    <a:pt x="2102" y="4815"/>
                    <a:pt x="2350" y="4538"/>
                    <a:pt x="2642" y="4305"/>
                  </a:cubicBezTo>
                  <a:cubicBezTo>
                    <a:pt x="2978" y="4056"/>
                    <a:pt x="3342" y="3808"/>
                    <a:pt x="3663" y="3531"/>
                  </a:cubicBezTo>
                  <a:cubicBezTo>
                    <a:pt x="4977" y="2437"/>
                    <a:pt x="6086" y="1153"/>
                    <a:pt x="7268" y="0"/>
                  </a:cubicBezTo>
                  <a:close/>
                </a:path>
              </a:pathLst>
            </a:cu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33"/>
            <p:cNvSpPr/>
            <p:nvPr/>
          </p:nvSpPr>
          <p:spPr>
            <a:xfrm>
              <a:off x="6360425" y="2700450"/>
              <a:ext cx="56925" cy="103625"/>
            </a:xfrm>
            <a:custGeom>
              <a:avLst/>
              <a:gdLst/>
              <a:ahLst/>
              <a:cxnLst/>
              <a:rect l="l" t="t" r="r" b="b"/>
              <a:pathLst>
                <a:path w="2277" h="4145" extrusionOk="0">
                  <a:moveTo>
                    <a:pt x="59" y="0"/>
                  </a:moveTo>
                  <a:lnTo>
                    <a:pt x="59" y="0"/>
                  </a:lnTo>
                  <a:cubicBezTo>
                    <a:pt x="0" y="117"/>
                    <a:pt x="29" y="336"/>
                    <a:pt x="102" y="613"/>
                  </a:cubicBezTo>
                  <a:cubicBezTo>
                    <a:pt x="175" y="876"/>
                    <a:pt x="263" y="1226"/>
                    <a:pt x="365" y="1649"/>
                  </a:cubicBezTo>
                  <a:cubicBezTo>
                    <a:pt x="555" y="2320"/>
                    <a:pt x="1153" y="3167"/>
                    <a:pt x="2014" y="3882"/>
                  </a:cubicBezTo>
                  <a:cubicBezTo>
                    <a:pt x="2101" y="3969"/>
                    <a:pt x="2189" y="4057"/>
                    <a:pt x="2276" y="4144"/>
                  </a:cubicBezTo>
                  <a:cubicBezTo>
                    <a:pt x="2204" y="4042"/>
                    <a:pt x="2131" y="3940"/>
                    <a:pt x="2043" y="3853"/>
                  </a:cubicBezTo>
                  <a:cubicBezTo>
                    <a:pt x="1693" y="3400"/>
                    <a:pt x="1386" y="2933"/>
                    <a:pt x="1124" y="2423"/>
                  </a:cubicBezTo>
                  <a:cubicBezTo>
                    <a:pt x="978" y="2145"/>
                    <a:pt x="847" y="1853"/>
                    <a:pt x="730" y="1547"/>
                  </a:cubicBezTo>
                  <a:cubicBezTo>
                    <a:pt x="701" y="1474"/>
                    <a:pt x="701" y="1416"/>
                    <a:pt x="657" y="1284"/>
                  </a:cubicBezTo>
                  <a:cubicBezTo>
                    <a:pt x="613" y="1153"/>
                    <a:pt x="555" y="1022"/>
                    <a:pt x="496" y="876"/>
                  </a:cubicBezTo>
                  <a:cubicBezTo>
                    <a:pt x="380" y="569"/>
                    <a:pt x="234" y="278"/>
                    <a:pt x="59" y="0"/>
                  </a:cubicBezTo>
                  <a:close/>
                </a:path>
              </a:pathLst>
            </a:cu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33"/>
            <p:cNvSpPr/>
            <p:nvPr/>
          </p:nvSpPr>
          <p:spPr>
            <a:xfrm>
              <a:off x="1896475" y="3570475"/>
              <a:ext cx="84675" cy="97050"/>
            </a:xfrm>
            <a:custGeom>
              <a:avLst/>
              <a:gdLst/>
              <a:ahLst/>
              <a:cxnLst/>
              <a:rect l="l" t="t" r="r" b="b"/>
              <a:pathLst>
                <a:path w="3387" h="3882" extrusionOk="0">
                  <a:moveTo>
                    <a:pt x="1" y="0"/>
                  </a:moveTo>
                  <a:lnTo>
                    <a:pt x="1" y="0"/>
                  </a:lnTo>
                  <a:cubicBezTo>
                    <a:pt x="1022" y="1372"/>
                    <a:pt x="2160" y="2671"/>
                    <a:pt x="3386" y="3882"/>
                  </a:cubicBezTo>
                  <a:cubicBezTo>
                    <a:pt x="2292" y="2583"/>
                    <a:pt x="1197" y="1270"/>
                    <a:pt x="1" y="0"/>
                  </a:cubicBezTo>
                  <a:close/>
                </a:path>
              </a:pathLst>
            </a:cu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3"/>
            <p:cNvSpPr/>
            <p:nvPr/>
          </p:nvSpPr>
          <p:spPr>
            <a:xfrm>
              <a:off x="4585350" y="4665200"/>
              <a:ext cx="72975" cy="59850"/>
            </a:xfrm>
            <a:custGeom>
              <a:avLst/>
              <a:gdLst/>
              <a:ahLst/>
              <a:cxnLst/>
              <a:rect l="l" t="t" r="r" b="b"/>
              <a:pathLst>
                <a:path w="2919" h="2394" extrusionOk="0">
                  <a:moveTo>
                    <a:pt x="2919" y="1"/>
                  </a:moveTo>
                  <a:lnTo>
                    <a:pt x="2860" y="30"/>
                  </a:lnTo>
                  <a:cubicBezTo>
                    <a:pt x="2851" y="43"/>
                    <a:pt x="2842" y="57"/>
                    <a:pt x="2833" y="70"/>
                  </a:cubicBezTo>
                  <a:lnTo>
                    <a:pt x="2833" y="70"/>
                  </a:lnTo>
                  <a:cubicBezTo>
                    <a:pt x="2861" y="47"/>
                    <a:pt x="2890" y="24"/>
                    <a:pt x="2919" y="1"/>
                  </a:cubicBezTo>
                  <a:close/>
                  <a:moveTo>
                    <a:pt x="2833" y="70"/>
                  </a:moveTo>
                  <a:cubicBezTo>
                    <a:pt x="2409" y="408"/>
                    <a:pt x="1983" y="726"/>
                    <a:pt x="1518" y="1095"/>
                  </a:cubicBezTo>
                  <a:cubicBezTo>
                    <a:pt x="1007" y="1474"/>
                    <a:pt x="511" y="1912"/>
                    <a:pt x="0" y="2394"/>
                  </a:cubicBezTo>
                  <a:cubicBezTo>
                    <a:pt x="1051" y="1635"/>
                    <a:pt x="1620" y="1299"/>
                    <a:pt x="1985" y="1022"/>
                  </a:cubicBezTo>
                  <a:cubicBezTo>
                    <a:pt x="2354" y="767"/>
                    <a:pt x="2516" y="525"/>
                    <a:pt x="2833" y="70"/>
                  </a:cubicBezTo>
                  <a:close/>
                </a:path>
              </a:pathLst>
            </a:cu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33"/>
            <p:cNvSpPr/>
            <p:nvPr/>
          </p:nvSpPr>
          <p:spPr>
            <a:xfrm>
              <a:off x="2290475" y="3990350"/>
              <a:ext cx="91200" cy="89025"/>
            </a:xfrm>
            <a:custGeom>
              <a:avLst/>
              <a:gdLst/>
              <a:ahLst/>
              <a:cxnLst/>
              <a:rect l="l" t="t" r="r" b="b"/>
              <a:pathLst>
                <a:path w="3648" h="3561" extrusionOk="0">
                  <a:moveTo>
                    <a:pt x="0" y="1"/>
                  </a:moveTo>
                  <a:lnTo>
                    <a:pt x="0" y="1"/>
                  </a:lnTo>
                  <a:cubicBezTo>
                    <a:pt x="613" y="570"/>
                    <a:pt x="1240" y="1153"/>
                    <a:pt x="1853" y="1737"/>
                  </a:cubicBezTo>
                  <a:cubicBezTo>
                    <a:pt x="1985" y="1863"/>
                    <a:pt x="2116" y="1990"/>
                    <a:pt x="2245" y="2117"/>
                  </a:cubicBezTo>
                  <a:lnTo>
                    <a:pt x="2245" y="2117"/>
                  </a:lnTo>
                  <a:cubicBezTo>
                    <a:pt x="2120" y="1990"/>
                    <a:pt x="1994" y="1864"/>
                    <a:pt x="1867" y="1737"/>
                  </a:cubicBezTo>
                  <a:cubicBezTo>
                    <a:pt x="1240" y="1139"/>
                    <a:pt x="613" y="570"/>
                    <a:pt x="0" y="1"/>
                  </a:cubicBezTo>
                  <a:close/>
                  <a:moveTo>
                    <a:pt x="2245" y="2117"/>
                  </a:moveTo>
                  <a:cubicBezTo>
                    <a:pt x="2722" y="2603"/>
                    <a:pt x="3185" y="3086"/>
                    <a:pt x="3648" y="3561"/>
                  </a:cubicBezTo>
                  <a:cubicBezTo>
                    <a:pt x="3187" y="3077"/>
                    <a:pt x="2727" y="2594"/>
                    <a:pt x="2245" y="2117"/>
                  </a:cubicBezTo>
                  <a:close/>
                </a:path>
              </a:pathLst>
            </a:cu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6" name="Google Shape;356;p33"/>
          <p:cNvGrpSpPr/>
          <p:nvPr/>
        </p:nvGrpSpPr>
        <p:grpSpPr>
          <a:xfrm>
            <a:off x="4311262" y="2604277"/>
            <a:ext cx="534659" cy="480033"/>
            <a:chOff x="3441065" y="4302505"/>
            <a:chExt cx="337069" cy="302593"/>
          </a:xfrm>
        </p:grpSpPr>
        <p:sp>
          <p:nvSpPr>
            <p:cNvPr id="357" name="Google Shape;357;p33"/>
            <p:cNvSpPr/>
            <p:nvPr/>
          </p:nvSpPr>
          <p:spPr>
            <a:xfrm>
              <a:off x="3441065" y="4366941"/>
              <a:ext cx="337069" cy="173655"/>
            </a:xfrm>
            <a:custGeom>
              <a:avLst/>
              <a:gdLst/>
              <a:ahLst/>
              <a:cxnLst/>
              <a:rect l="l" t="t" r="r" b="b"/>
              <a:pathLst>
                <a:path w="10598" h="5460" extrusionOk="0">
                  <a:moveTo>
                    <a:pt x="5062" y="1"/>
                  </a:moveTo>
                  <a:cubicBezTo>
                    <a:pt x="3977" y="1"/>
                    <a:pt x="2891" y="303"/>
                    <a:pt x="1834" y="951"/>
                  </a:cubicBezTo>
                  <a:cubicBezTo>
                    <a:pt x="1001" y="1463"/>
                    <a:pt x="418" y="2058"/>
                    <a:pt x="156" y="2368"/>
                  </a:cubicBezTo>
                  <a:cubicBezTo>
                    <a:pt x="1" y="2546"/>
                    <a:pt x="1" y="2808"/>
                    <a:pt x="168" y="2987"/>
                  </a:cubicBezTo>
                  <a:cubicBezTo>
                    <a:pt x="1001" y="3844"/>
                    <a:pt x="1870" y="4475"/>
                    <a:pt x="2739" y="4892"/>
                  </a:cubicBezTo>
                  <a:cubicBezTo>
                    <a:pt x="2763" y="4916"/>
                    <a:pt x="2787" y="4916"/>
                    <a:pt x="2823" y="4916"/>
                  </a:cubicBezTo>
                  <a:cubicBezTo>
                    <a:pt x="2977" y="4916"/>
                    <a:pt x="3037" y="4689"/>
                    <a:pt x="2894" y="4618"/>
                  </a:cubicBezTo>
                  <a:cubicBezTo>
                    <a:pt x="2049" y="4213"/>
                    <a:pt x="1215" y="3582"/>
                    <a:pt x="406" y="2773"/>
                  </a:cubicBezTo>
                  <a:cubicBezTo>
                    <a:pt x="346" y="2713"/>
                    <a:pt x="346" y="2630"/>
                    <a:pt x="406" y="2570"/>
                  </a:cubicBezTo>
                  <a:cubicBezTo>
                    <a:pt x="799" y="2130"/>
                    <a:pt x="2061" y="868"/>
                    <a:pt x="3918" y="451"/>
                  </a:cubicBezTo>
                  <a:lnTo>
                    <a:pt x="3918" y="451"/>
                  </a:lnTo>
                  <a:cubicBezTo>
                    <a:pt x="3561" y="665"/>
                    <a:pt x="3263" y="963"/>
                    <a:pt x="3025" y="1320"/>
                  </a:cubicBezTo>
                  <a:cubicBezTo>
                    <a:pt x="2977" y="1403"/>
                    <a:pt x="3001" y="1487"/>
                    <a:pt x="3073" y="1534"/>
                  </a:cubicBezTo>
                  <a:cubicBezTo>
                    <a:pt x="3098" y="1551"/>
                    <a:pt x="3126" y="1559"/>
                    <a:pt x="3154" y="1559"/>
                  </a:cubicBezTo>
                  <a:cubicBezTo>
                    <a:pt x="3204" y="1559"/>
                    <a:pt x="3252" y="1533"/>
                    <a:pt x="3275" y="1487"/>
                  </a:cubicBezTo>
                  <a:cubicBezTo>
                    <a:pt x="3728" y="772"/>
                    <a:pt x="4490" y="367"/>
                    <a:pt x="5299" y="367"/>
                  </a:cubicBezTo>
                  <a:cubicBezTo>
                    <a:pt x="6609" y="367"/>
                    <a:pt x="7680" y="1439"/>
                    <a:pt x="7680" y="2749"/>
                  </a:cubicBezTo>
                  <a:cubicBezTo>
                    <a:pt x="7680" y="3820"/>
                    <a:pt x="6954" y="4773"/>
                    <a:pt x="5930" y="5047"/>
                  </a:cubicBezTo>
                  <a:cubicBezTo>
                    <a:pt x="5720" y="5103"/>
                    <a:pt x="5510" y="5130"/>
                    <a:pt x="5305" y="5130"/>
                  </a:cubicBezTo>
                  <a:cubicBezTo>
                    <a:pt x="4250" y="5130"/>
                    <a:pt x="3302" y="4424"/>
                    <a:pt x="3013" y="3368"/>
                  </a:cubicBezTo>
                  <a:cubicBezTo>
                    <a:pt x="2954" y="3154"/>
                    <a:pt x="2918" y="2951"/>
                    <a:pt x="2918" y="2737"/>
                  </a:cubicBezTo>
                  <a:cubicBezTo>
                    <a:pt x="2918" y="2487"/>
                    <a:pt x="2966" y="2249"/>
                    <a:pt x="3037" y="2011"/>
                  </a:cubicBezTo>
                  <a:cubicBezTo>
                    <a:pt x="3073" y="1915"/>
                    <a:pt x="3025" y="1844"/>
                    <a:pt x="2942" y="1820"/>
                  </a:cubicBezTo>
                  <a:cubicBezTo>
                    <a:pt x="2920" y="1812"/>
                    <a:pt x="2899" y="1808"/>
                    <a:pt x="2880" y="1808"/>
                  </a:cubicBezTo>
                  <a:cubicBezTo>
                    <a:pt x="2816" y="1808"/>
                    <a:pt x="2767" y="1851"/>
                    <a:pt x="2739" y="1915"/>
                  </a:cubicBezTo>
                  <a:cubicBezTo>
                    <a:pt x="2656" y="2189"/>
                    <a:pt x="2608" y="2475"/>
                    <a:pt x="2608" y="2737"/>
                  </a:cubicBezTo>
                  <a:cubicBezTo>
                    <a:pt x="2608" y="2975"/>
                    <a:pt x="2644" y="3213"/>
                    <a:pt x="2704" y="3439"/>
                  </a:cubicBezTo>
                  <a:cubicBezTo>
                    <a:pt x="2858" y="4058"/>
                    <a:pt x="3251" y="4582"/>
                    <a:pt x="3739" y="4928"/>
                  </a:cubicBezTo>
                  <a:cubicBezTo>
                    <a:pt x="3632" y="4892"/>
                    <a:pt x="3549" y="4868"/>
                    <a:pt x="3442" y="4820"/>
                  </a:cubicBezTo>
                  <a:cubicBezTo>
                    <a:pt x="3427" y="4816"/>
                    <a:pt x="3412" y="4813"/>
                    <a:pt x="3396" y="4813"/>
                  </a:cubicBezTo>
                  <a:cubicBezTo>
                    <a:pt x="3334" y="4813"/>
                    <a:pt x="3270" y="4849"/>
                    <a:pt x="3251" y="4916"/>
                  </a:cubicBezTo>
                  <a:cubicBezTo>
                    <a:pt x="3216" y="4987"/>
                    <a:pt x="3263" y="5070"/>
                    <a:pt x="3335" y="5106"/>
                  </a:cubicBezTo>
                  <a:cubicBezTo>
                    <a:pt x="3996" y="5346"/>
                    <a:pt x="4652" y="5460"/>
                    <a:pt x="5299" y="5460"/>
                  </a:cubicBezTo>
                  <a:cubicBezTo>
                    <a:pt x="6446" y="5460"/>
                    <a:pt x="7563" y="5103"/>
                    <a:pt x="8621" y="4463"/>
                  </a:cubicBezTo>
                  <a:cubicBezTo>
                    <a:pt x="9502" y="3927"/>
                    <a:pt x="10145" y="3308"/>
                    <a:pt x="10443" y="2975"/>
                  </a:cubicBezTo>
                  <a:cubicBezTo>
                    <a:pt x="10597" y="2808"/>
                    <a:pt x="10586" y="2511"/>
                    <a:pt x="10395" y="2356"/>
                  </a:cubicBezTo>
                  <a:cubicBezTo>
                    <a:pt x="10062" y="2058"/>
                    <a:pt x="9728" y="1784"/>
                    <a:pt x="9383" y="1546"/>
                  </a:cubicBezTo>
                  <a:cubicBezTo>
                    <a:pt x="9357" y="1529"/>
                    <a:pt x="9327" y="1521"/>
                    <a:pt x="9298" y="1521"/>
                  </a:cubicBezTo>
                  <a:cubicBezTo>
                    <a:pt x="9246" y="1521"/>
                    <a:pt x="9194" y="1544"/>
                    <a:pt x="9157" y="1582"/>
                  </a:cubicBezTo>
                  <a:cubicBezTo>
                    <a:pt x="9109" y="1653"/>
                    <a:pt x="9133" y="1737"/>
                    <a:pt x="9192" y="1796"/>
                  </a:cubicBezTo>
                  <a:cubicBezTo>
                    <a:pt x="9514" y="2034"/>
                    <a:pt x="9847" y="2296"/>
                    <a:pt x="10169" y="2594"/>
                  </a:cubicBezTo>
                  <a:cubicBezTo>
                    <a:pt x="10228" y="2653"/>
                    <a:pt x="10228" y="2737"/>
                    <a:pt x="10181" y="2796"/>
                  </a:cubicBezTo>
                  <a:cubicBezTo>
                    <a:pt x="9788" y="3225"/>
                    <a:pt x="8550" y="4439"/>
                    <a:pt x="6835" y="4939"/>
                  </a:cubicBezTo>
                  <a:cubicBezTo>
                    <a:pt x="8311" y="3904"/>
                    <a:pt x="8359" y="1737"/>
                    <a:pt x="6954" y="629"/>
                  </a:cubicBezTo>
                  <a:lnTo>
                    <a:pt x="6954" y="629"/>
                  </a:lnTo>
                  <a:cubicBezTo>
                    <a:pt x="7538" y="820"/>
                    <a:pt x="8121" y="1106"/>
                    <a:pt x="8692" y="1463"/>
                  </a:cubicBezTo>
                  <a:cubicBezTo>
                    <a:pt x="8722" y="1476"/>
                    <a:pt x="8752" y="1482"/>
                    <a:pt x="8780" y="1482"/>
                  </a:cubicBezTo>
                  <a:cubicBezTo>
                    <a:pt x="8831" y="1482"/>
                    <a:pt x="8876" y="1461"/>
                    <a:pt x="8907" y="1415"/>
                  </a:cubicBezTo>
                  <a:cubicBezTo>
                    <a:pt x="8954" y="1344"/>
                    <a:pt x="8931" y="1249"/>
                    <a:pt x="8859" y="1201"/>
                  </a:cubicBezTo>
                  <a:cubicBezTo>
                    <a:pt x="7632" y="426"/>
                    <a:pt x="6348" y="1"/>
                    <a:pt x="50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33"/>
            <p:cNvSpPr/>
            <p:nvPr/>
          </p:nvSpPr>
          <p:spPr>
            <a:xfrm>
              <a:off x="3572864" y="4423300"/>
              <a:ext cx="76141" cy="61479"/>
            </a:xfrm>
            <a:custGeom>
              <a:avLst/>
              <a:gdLst/>
              <a:ahLst/>
              <a:cxnLst/>
              <a:rect l="l" t="t" r="r" b="b"/>
              <a:pathLst>
                <a:path w="2394" h="1933" extrusionOk="0">
                  <a:moveTo>
                    <a:pt x="1143" y="0"/>
                  </a:moveTo>
                  <a:cubicBezTo>
                    <a:pt x="465" y="0"/>
                    <a:pt x="0" y="679"/>
                    <a:pt x="238" y="1322"/>
                  </a:cubicBezTo>
                  <a:cubicBezTo>
                    <a:pt x="258" y="1381"/>
                    <a:pt x="326" y="1423"/>
                    <a:pt x="396" y="1423"/>
                  </a:cubicBezTo>
                  <a:cubicBezTo>
                    <a:pt x="411" y="1423"/>
                    <a:pt x="426" y="1421"/>
                    <a:pt x="441" y="1417"/>
                  </a:cubicBezTo>
                  <a:cubicBezTo>
                    <a:pt x="524" y="1382"/>
                    <a:pt x="560" y="1298"/>
                    <a:pt x="536" y="1203"/>
                  </a:cubicBezTo>
                  <a:cubicBezTo>
                    <a:pt x="354" y="738"/>
                    <a:pt x="729" y="308"/>
                    <a:pt x="1156" y="308"/>
                  </a:cubicBezTo>
                  <a:cubicBezTo>
                    <a:pt x="1287" y="308"/>
                    <a:pt x="1422" y="349"/>
                    <a:pt x="1548" y="441"/>
                  </a:cubicBezTo>
                  <a:cubicBezTo>
                    <a:pt x="2036" y="822"/>
                    <a:pt x="1774" y="1620"/>
                    <a:pt x="1143" y="1620"/>
                  </a:cubicBezTo>
                  <a:cubicBezTo>
                    <a:pt x="1048" y="1620"/>
                    <a:pt x="953" y="1608"/>
                    <a:pt x="881" y="1560"/>
                  </a:cubicBezTo>
                  <a:cubicBezTo>
                    <a:pt x="860" y="1554"/>
                    <a:pt x="840" y="1551"/>
                    <a:pt x="819" y="1551"/>
                  </a:cubicBezTo>
                  <a:cubicBezTo>
                    <a:pt x="759" y="1551"/>
                    <a:pt x="703" y="1578"/>
                    <a:pt x="667" y="1632"/>
                  </a:cubicBezTo>
                  <a:cubicBezTo>
                    <a:pt x="643" y="1715"/>
                    <a:pt x="667" y="1798"/>
                    <a:pt x="738" y="1846"/>
                  </a:cubicBezTo>
                  <a:cubicBezTo>
                    <a:pt x="869" y="1904"/>
                    <a:pt x="1009" y="1933"/>
                    <a:pt x="1148" y="1933"/>
                  </a:cubicBezTo>
                  <a:cubicBezTo>
                    <a:pt x="1438" y="1933"/>
                    <a:pt x="1724" y="1806"/>
                    <a:pt x="1917" y="1548"/>
                  </a:cubicBezTo>
                  <a:cubicBezTo>
                    <a:pt x="2393" y="917"/>
                    <a:pt x="1965" y="0"/>
                    <a:pt x="11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33"/>
            <p:cNvSpPr/>
            <p:nvPr/>
          </p:nvSpPr>
          <p:spPr>
            <a:xfrm>
              <a:off x="3619045" y="4394485"/>
              <a:ext cx="46626" cy="39088"/>
            </a:xfrm>
            <a:custGeom>
              <a:avLst/>
              <a:gdLst/>
              <a:ahLst/>
              <a:cxnLst/>
              <a:rect l="l" t="t" r="r" b="b"/>
              <a:pathLst>
                <a:path w="1466" h="1229" extrusionOk="0">
                  <a:moveTo>
                    <a:pt x="782" y="310"/>
                  </a:moveTo>
                  <a:cubicBezTo>
                    <a:pt x="917" y="310"/>
                    <a:pt x="1054" y="400"/>
                    <a:pt x="1096" y="549"/>
                  </a:cubicBezTo>
                  <a:cubicBezTo>
                    <a:pt x="1120" y="716"/>
                    <a:pt x="1013" y="871"/>
                    <a:pt x="858" y="906"/>
                  </a:cubicBezTo>
                  <a:cubicBezTo>
                    <a:pt x="834" y="912"/>
                    <a:pt x="810" y="914"/>
                    <a:pt x="788" y="914"/>
                  </a:cubicBezTo>
                  <a:cubicBezTo>
                    <a:pt x="553" y="914"/>
                    <a:pt x="406" y="648"/>
                    <a:pt x="537" y="442"/>
                  </a:cubicBezTo>
                  <a:cubicBezTo>
                    <a:pt x="599" y="351"/>
                    <a:pt x="690" y="310"/>
                    <a:pt x="782" y="310"/>
                  </a:cubicBezTo>
                  <a:close/>
                  <a:moveTo>
                    <a:pt x="791" y="1"/>
                  </a:moveTo>
                  <a:cubicBezTo>
                    <a:pt x="598" y="1"/>
                    <a:pt x="403" y="88"/>
                    <a:pt x="275" y="275"/>
                  </a:cubicBezTo>
                  <a:cubicBezTo>
                    <a:pt x="1" y="692"/>
                    <a:pt x="321" y="1229"/>
                    <a:pt x="792" y="1229"/>
                  </a:cubicBezTo>
                  <a:cubicBezTo>
                    <a:pt x="833" y="1229"/>
                    <a:pt x="875" y="1225"/>
                    <a:pt x="918" y="1216"/>
                  </a:cubicBezTo>
                  <a:cubicBezTo>
                    <a:pt x="1251" y="1145"/>
                    <a:pt x="1465" y="811"/>
                    <a:pt x="1394" y="490"/>
                  </a:cubicBezTo>
                  <a:cubicBezTo>
                    <a:pt x="1331" y="176"/>
                    <a:pt x="1064" y="1"/>
                    <a:pt x="7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33"/>
            <p:cNvSpPr/>
            <p:nvPr/>
          </p:nvSpPr>
          <p:spPr>
            <a:xfrm>
              <a:off x="3604669" y="4302505"/>
              <a:ext cx="9860" cy="42046"/>
            </a:xfrm>
            <a:custGeom>
              <a:avLst/>
              <a:gdLst/>
              <a:ahLst/>
              <a:cxnLst/>
              <a:rect l="l" t="t" r="r" b="b"/>
              <a:pathLst>
                <a:path w="310" h="1322" extrusionOk="0">
                  <a:moveTo>
                    <a:pt x="143" y="0"/>
                  </a:moveTo>
                  <a:cubicBezTo>
                    <a:pt x="60" y="0"/>
                    <a:pt x="0" y="72"/>
                    <a:pt x="0" y="155"/>
                  </a:cubicBezTo>
                  <a:lnTo>
                    <a:pt x="0" y="1179"/>
                  </a:lnTo>
                  <a:cubicBezTo>
                    <a:pt x="0" y="1262"/>
                    <a:pt x="72" y="1322"/>
                    <a:pt x="143" y="1322"/>
                  </a:cubicBezTo>
                  <a:cubicBezTo>
                    <a:pt x="238" y="1322"/>
                    <a:pt x="298" y="1250"/>
                    <a:pt x="298" y="1179"/>
                  </a:cubicBezTo>
                  <a:lnTo>
                    <a:pt x="298" y="155"/>
                  </a:lnTo>
                  <a:cubicBezTo>
                    <a:pt x="310" y="72"/>
                    <a:pt x="238" y="0"/>
                    <a:pt x="1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3"/>
            <p:cNvSpPr/>
            <p:nvPr/>
          </p:nvSpPr>
          <p:spPr>
            <a:xfrm>
              <a:off x="3528178" y="4315926"/>
              <a:ext cx="22359" cy="40742"/>
            </a:xfrm>
            <a:custGeom>
              <a:avLst/>
              <a:gdLst/>
              <a:ahLst/>
              <a:cxnLst/>
              <a:rect l="l" t="t" r="r" b="b"/>
              <a:pathLst>
                <a:path w="703" h="1281" extrusionOk="0">
                  <a:moveTo>
                    <a:pt x="163" y="1"/>
                  </a:moveTo>
                  <a:cubicBezTo>
                    <a:pt x="149" y="1"/>
                    <a:pt x="134" y="3"/>
                    <a:pt x="119" y="7"/>
                  </a:cubicBezTo>
                  <a:cubicBezTo>
                    <a:pt x="48" y="43"/>
                    <a:pt x="0" y="126"/>
                    <a:pt x="36" y="209"/>
                  </a:cubicBezTo>
                  <a:lnTo>
                    <a:pt x="393" y="1174"/>
                  </a:lnTo>
                  <a:cubicBezTo>
                    <a:pt x="417" y="1233"/>
                    <a:pt x="477" y="1281"/>
                    <a:pt x="536" y="1281"/>
                  </a:cubicBezTo>
                  <a:cubicBezTo>
                    <a:pt x="631" y="1281"/>
                    <a:pt x="703" y="1174"/>
                    <a:pt x="679" y="1067"/>
                  </a:cubicBezTo>
                  <a:lnTo>
                    <a:pt x="322" y="102"/>
                  </a:lnTo>
                  <a:cubicBezTo>
                    <a:pt x="292" y="43"/>
                    <a:pt x="231" y="1"/>
                    <a:pt x="1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33"/>
            <p:cNvSpPr/>
            <p:nvPr/>
          </p:nvSpPr>
          <p:spPr>
            <a:xfrm>
              <a:off x="3457730" y="4348590"/>
              <a:ext cx="32600" cy="35367"/>
            </a:xfrm>
            <a:custGeom>
              <a:avLst/>
              <a:gdLst/>
              <a:ahLst/>
              <a:cxnLst/>
              <a:rect l="l" t="t" r="r" b="b"/>
              <a:pathLst>
                <a:path w="1025" h="1112" extrusionOk="0">
                  <a:moveTo>
                    <a:pt x="183" y="0"/>
                  </a:moveTo>
                  <a:cubicBezTo>
                    <a:pt x="147" y="0"/>
                    <a:pt x="110" y="13"/>
                    <a:pt x="72" y="40"/>
                  </a:cubicBezTo>
                  <a:cubicBezTo>
                    <a:pt x="13" y="99"/>
                    <a:pt x="1" y="194"/>
                    <a:pt x="60" y="266"/>
                  </a:cubicBezTo>
                  <a:lnTo>
                    <a:pt x="715" y="1052"/>
                  </a:lnTo>
                  <a:cubicBezTo>
                    <a:pt x="751" y="1087"/>
                    <a:pt x="787" y="1111"/>
                    <a:pt x="834" y="1111"/>
                  </a:cubicBezTo>
                  <a:cubicBezTo>
                    <a:pt x="953" y="1099"/>
                    <a:pt x="1025" y="944"/>
                    <a:pt x="953" y="849"/>
                  </a:cubicBezTo>
                  <a:lnTo>
                    <a:pt x="298" y="51"/>
                  </a:lnTo>
                  <a:cubicBezTo>
                    <a:pt x="266" y="19"/>
                    <a:pt x="226" y="0"/>
                    <a:pt x="1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33"/>
            <p:cNvSpPr/>
            <p:nvPr/>
          </p:nvSpPr>
          <p:spPr>
            <a:xfrm>
              <a:off x="3727723" y="4351611"/>
              <a:ext cx="32218" cy="34954"/>
            </a:xfrm>
            <a:custGeom>
              <a:avLst/>
              <a:gdLst/>
              <a:ahLst/>
              <a:cxnLst/>
              <a:rect l="l" t="t" r="r" b="b"/>
              <a:pathLst>
                <a:path w="1013" h="1099" extrusionOk="0">
                  <a:moveTo>
                    <a:pt x="834" y="1"/>
                  </a:moveTo>
                  <a:cubicBezTo>
                    <a:pt x="791" y="1"/>
                    <a:pt x="748" y="19"/>
                    <a:pt x="715" y="52"/>
                  </a:cubicBezTo>
                  <a:lnTo>
                    <a:pt x="60" y="838"/>
                  </a:lnTo>
                  <a:cubicBezTo>
                    <a:pt x="1" y="897"/>
                    <a:pt x="13" y="1004"/>
                    <a:pt x="72" y="1064"/>
                  </a:cubicBezTo>
                  <a:cubicBezTo>
                    <a:pt x="96" y="1088"/>
                    <a:pt x="128" y="1098"/>
                    <a:pt x="161" y="1098"/>
                  </a:cubicBezTo>
                  <a:cubicBezTo>
                    <a:pt x="211" y="1098"/>
                    <a:pt x="263" y="1075"/>
                    <a:pt x="299" y="1040"/>
                  </a:cubicBezTo>
                  <a:lnTo>
                    <a:pt x="953" y="254"/>
                  </a:lnTo>
                  <a:cubicBezTo>
                    <a:pt x="1013" y="183"/>
                    <a:pt x="1013" y="76"/>
                    <a:pt x="930" y="40"/>
                  </a:cubicBezTo>
                  <a:cubicBezTo>
                    <a:pt x="903" y="13"/>
                    <a:pt x="869" y="1"/>
                    <a:pt x="8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33"/>
            <p:cNvSpPr/>
            <p:nvPr/>
          </p:nvSpPr>
          <p:spPr>
            <a:xfrm>
              <a:off x="3668279" y="4315926"/>
              <a:ext cx="22391" cy="40742"/>
            </a:xfrm>
            <a:custGeom>
              <a:avLst/>
              <a:gdLst/>
              <a:ahLst/>
              <a:cxnLst/>
              <a:rect l="l" t="t" r="r" b="b"/>
              <a:pathLst>
                <a:path w="704" h="1281" extrusionOk="0">
                  <a:moveTo>
                    <a:pt x="544" y="1"/>
                  </a:moveTo>
                  <a:cubicBezTo>
                    <a:pt x="481" y="1"/>
                    <a:pt x="413" y="43"/>
                    <a:pt x="394" y="102"/>
                  </a:cubicBezTo>
                  <a:lnTo>
                    <a:pt x="36" y="1067"/>
                  </a:lnTo>
                  <a:cubicBezTo>
                    <a:pt x="1" y="1174"/>
                    <a:pt x="84" y="1281"/>
                    <a:pt x="179" y="1281"/>
                  </a:cubicBezTo>
                  <a:cubicBezTo>
                    <a:pt x="239" y="1281"/>
                    <a:pt x="298" y="1233"/>
                    <a:pt x="334" y="1174"/>
                  </a:cubicBezTo>
                  <a:lnTo>
                    <a:pt x="691" y="209"/>
                  </a:lnTo>
                  <a:cubicBezTo>
                    <a:pt x="703" y="126"/>
                    <a:pt x="655" y="43"/>
                    <a:pt x="584" y="7"/>
                  </a:cubicBezTo>
                  <a:cubicBezTo>
                    <a:pt x="571" y="3"/>
                    <a:pt x="558" y="1"/>
                    <a:pt x="5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33"/>
            <p:cNvSpPr/>
            <p:nvPr/>
          </p:nvSpPr>
          <p:spPr>
            <a:xfrm>
              <a:off x="3603143" y="4563019"/>
              <a:ext cx="9891" cy="42078"/>
            </a:xfrm>
            <a:custGeom>
              <a:avLst/>
              <a:gdLst/>
              <a:ahLst/>
              <a:cxnLst/>
              <a:rect l="l" t="t" r="r" b="b"/>
              <a:pathLst>
                <a:path w="311" h="1323" extrusionOk="0">
                  <a:moveTo>
                    <a:pt x="144" y="1"/>
                  </a:moveTo>
                  <a:cubicBezTo>
                    <a:pt x="60" y="1"/>
                    <a:pt x="1" y="72"/>
                    <a:pt x="1" y="144"/>
                  </a:cubicBezTo>
                  <a:lnTo>
                    <a:pt x="1" y="1168"/>
                  </a:lnTo>
                  <a:cubicBezTo>
                    <a:pt x="1" y="1263"/>
                    <a:pt x="72" y="1322"/>
                    <a:pt x="144" y="1322"/>
                  </a:cubicBezTo>
                  <a:cubicBezTo>
                    <a:pt x="239" y="1322"/>
                    <a:pt x="298" y="1251"/>
                    <a:pt x="298" y="1168"/>
                  </a:cubicBezTo>
                  <a:lnTo>
                    <a:pt x="298" y="144"/>
                  </a:lnTo>
                  <a:cubicBezTo>
                    <a:pt x="310" y="72"/>
                    <a:pt x="239" y="1"/>
                    <a:pt x="1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33"/>
            <p:cNvSpPr/>
            <p:nvPr/>
          </p:nvSpPr>
          <p:spPr>
            <a:xfrm>
              <a:off x="3667134" y="4552206"/>
              <a:ext cx="22009" cy="40233"/>
            </a:xfrm>
            <a:custGeom>
              <a:avLst/>
              <a:gdLst/>
              <a:ahLst/>
              <a:cxnLst/>
              <a:rect l="l" t="t" r="r" b="b"/>
              <a:pathLst>
                <a:path w="692" h="1265" extrusionOk="0">
                  <a:moveTo>
                    <a:pt x="165" y="0"/>
                  </a:moveTo>
                  <a:cubicBezTo>
                    <a:pt x="150" y="0"/>
                    <a:pt x="135" y="3"/>
                    <a:pt x="120" y="7"/>
                  </a:cubicBezTo>
                  <a:cubicBezTo>
                    <a:pt x="37" y="43"/>
                    <a:pt x="1" y="126"/>
                    <a:pt x="25" y="198"/>
                  </a:cubicBezTo>
                  <a:lnTo>
                    <a:pt x="382" y="1174"/>
                  </a:lnTo>
                  <a:cubicBezTo>
                    <a:pt x="410" y="1231"/>
                    <a:pt x="468" y="1265"/>
                    <a:pt x="527" y="1265"/>
                  </a:cubicBezTo>
                  <a:cubicBezTo>
                    <a:pt x="542" y="1265"/>
                    <a:pt x="557" y="1263"/>
                    <a:pt x="572" y="1258"/>
                  </a:cubicBezTo>
                  <a:cubicBezTo>
                    <a:pt x="656" y="1234"/>
                    <a:pt x="691" y="1139"/>
                    <a:pt x="668" y="1067"/>
                  </a:cubicBezTo>
                  <a:lnTo>
                    <a:pt x="310" y="103"/>
                  </a:lnTo>
                  <a:cubicBezTo>
                    <a:pt x="282" y="36"/>
                    <a:pt x="223" y="0"/>
                    <a:pt x="1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33"/>
            <p:cNvSpPr/>
            <p:nvPr/>
          </p:nvSpPr>
          <p:spPr>
            <a:xfrm>
              <a:off x="3727723" y="4524662"/>
              <a:ext cx="32982" cy="35367"/>
            </a:xfrm>
            <a:custGeom>
              <a:avLst/>
              <a:gdLst/>
              <a:ahLst/>
              <a:cxnLst/>
              <a:rect l="l" t="t" r="r" b="b"/>
              <a:pathLst>
                <a:path w="1037" h="1112" extrusionOk="0">
                  <a:moveTo>
                    <a:pt x="178" y="1"/>
                  </a:moveTo>
                  <a:cubicBezTo>
                    <a:pt x="142" y="1"/>
                    <a:pt x="104" y="13"/>
                    <a:pt x="72" y="40"/>
                  </a:cubicBezTo>
                  <a:cubicBezTo>
                    <a:pt x="13" y="100"/>
                    <a:pt x="1" y="195"/>
                    <a:pt x="60" y="266"/>
                  </a:cubicBezTo>
                  <a:lnTo>
                    <a:pt x="715" y="1052"/>
                  </a:lnTo>
                  <a:cubicBezTo>
                    <a:pt x="739" y="1088"/>
                    <a:pt x="787" y="1112"/>
                    <a:pt x="834" y="1112"/>
                  </a:cubicBezTo>
                  <a:cubicBezTo>
                    <a:pt x="965" y="1100"/>
                    <a:pt x="1037" y="945"/>
                    <a:pt x="953" y="850"/>
                  </a:cubicBezTo>
                  <a:lnTo>
                    <a:pt x="299" y="52"/>
                  </a:lnTo>
                  <a:cubicBezTo>
                    <a:pt x="266" y="19"/>
                    <a:pt x="222" y="1"/>
                    <a:pt x="1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33"/>
            <p:cNvSpPr/>
            <p:nvPr/>
          </p:nvSpPr>
          <p:spPr>
            <a:xfrm>
              <a:off x="3457349" y="4522023"/>
              <a:ext cx="32218" cy="34954"/>
            </a:xfrm>
            <a:custGeom>
              <a:avLst/>
              <a:gdLst/>
              <a:ahLst/>
              <a:cxnLst/>
              <a:rect l="l" t="t" r="r" b="b"/>
              <a:pathLst>
                <a:path w="1013" h="1099" extrusionOk="0">
                  <a:moveTo>
                    <a:pt x="841" y="0"/>
                  </a:moveTo>
                  <a:cubicBezTo>
                    <a:pt x="795" y="0"/>
                    <a:pt x="748" y="19"/>
                    <a:pt x="715" y="52"/>
                  </a:cubicBezTo>
                  <a:lnTo>
                    <a:pt x="60" y="837"/>
                  </a:lnTo>
                  <a:cubicBezTo>
                    <a:pt x="1" y="897"/>
                    <a:pt x="13" y="1004"/>
                    <a:pt x="72" y="1064"/>
                  </a:cubicBezTo>
                  <a:cubicBezTo>
                    <a:pt x="96" y="1088"/>
                    <a:pt x="128" y="1098"/>
                    <a:pt x="161" y="1098"/>
                  </a:cubicBezTo>
                  <a:cubicBezTo>
                    <a:pt x="211" y="1098"/>
                    <a:pt x="263" y="1075"/>
                    <a:pt x="298" y="1040"/>
                  </a:cubicBezTo>
                  <a:lnTo>
                    <a:pt x="953" y="254"/>
                  </a:lnTo>
                  <a:cubicBezTo>
                    <a:pt x="1013" y="183"/>
                    <a:pt x="1013" y="99"/>
                    <a:pt x="941" y="40"/>
                  </a:cubicBezTo>
                  <a:cubicBezTo>
                    <a:pt x="915" y="13"/>
                    <a:pt x="878" y="0"/>
                    <a:pt x="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33"/>
            <p:cNvSpPr/>
            <p:nvPr/>
          </p:nvSpPr>
          <p:spPr>
            <a:xfrm>
              <a:off x="3526270" y="4551665"/>
              <a:ext cx="22772" cy="40392"/>
            </a:xfrm>
            <a:custGeom>
              <a:avLst/>
              <a:gdLst/>
              <a:ahLst/>
              <a:cxnLst/>
              <a:rect l="l" t="t" r="r" b="b"/>
              <a:pathLst>
                <a:path w="716" h="1270" extrusionOk="0">
                  <a:moveTo>
                    <a:pt x="531" y="0"/>
                  </a:moveTo>
                  <a:cubicBezTo>
                    <a:pt x="472" y="0"/>
                    <a:pt x="412" y="41"/>
                    <a:pt x="394" y="96"/>
                  </a:cubicBezTo>
                  <a:lnTo>
                    <a:pt x="36" y="1072"/>
                  </a:lnTo>
                  <a:cubicBezTo>
                    <a:pt x="1" y="1144"/>
                    <a:pt x="48" y="1227"/>
                    <a:pt x="120" y="1263"/>
                  </a:cubicBezTo>
                  <a:cubicBezTo>
                    <a:pt x="137" y="1268"/>
                    <a:pt x="154" y="1270"/>
                    <a:pt x="170" y="1270"/>
                  </a:cubicBezTo>
                  <a:cubicBezTo>
                    <a:pt x="235" y="1270"/>
                    <a:pt x="294" y="1234"/>
                    <a:pt x="322" y="1167"/>
                  </a:cubicBezTo>
                  <a:lnTo>
                    <a:pt x="679" y="203"/>
                  </a:lnTo>
                  <a:cubicBezTo>
                    <a:pt x="715" y="132"/>
                    <a:pt x="679" y="36"/>
                    <a:pt x="584" y="13"/>
                  </a:cubicBezTo>
                  <a:cubicBezTo>
                    <a:pt x="567" y="4"/>
                    <a:pt x="549" y="0"/>
                    <a:pt x="5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cxnSp>
        <p:nvCxnSpPr>
          <p:cNvPr id="213" name="Google Shape;213;p32"/>
          <p:cNvCxnSpPr/>
          <p:nvPr/>
        </p:nvCxnSpPr>
        <p:spPr>
          <a:xfrm>
            <a:off x="2022365" y="1815350"/>
            <a:ext cx="6321900" cy="0"/>
          </a:xfrm>
          <a:prstGeom prst="straightConnector1">
            <a:avLst/>
          </a:prstGeom>
          <a:noFill/>
          <a:ln w="19050" cap="flat" cmpd="sng">
            <a:solidFill>
              <a:schemeClr val="dk1"/>
            </a:solidFill>
            <a:prstDash val="dot"/>
            <a:round/>
            <a:headEnd type="none" w="med" len="med"/>
            <a:tailEnd type="none" w="med" len="med"/>
          </a:ln>
        </p:spPr>
      </p:cxnSp>
      <p:cxnSp>
        <p:nvCxnSpPr>
          <p:cNvPr id="214" name="Google Shape;214;p32"/>
          <p:cNvCxnSpPr/>
          <p:nvPr/>
        </p:nvCxnSpPr>
        <p:spPr>
          <a:xfrm>
            <a:off x="2022365" y="2349348"/>
            <a:ext cx="6321900" cy="0"/>
          </a:xfrm>
          <a:prstGeom prst="straightConnector1">
            <a:avLst/>
          </a:prstGeom>
          <a:noFill/>
          <a:ln w="19050" cap="flat" cmpd="sng">
            <a:solidFill>
              <a:schemeClr val="dk1"/>
            </a:solidFill>
            <a:prstDash val="dot"/>
            <a:round/>
            <a:headEnd type="none" w="med" len="med"/>
            <a:tailEnd type="none" w="med" len="med"/>
          </a:ln>
        </p:spPr>
      </p:cxnSp>
      <p:cxnSp>
        <p:nvCxnSpPr>
          <p:cNvPr id="215" name="Google Shape;215;p32"/>
          <p:cNvCxnSpPr/>
          <p:nvPr/>
        </p:nvCxnSpPr>
        <p:spPr>
          <a:xfrm>
            <a:off x="2022365" y="2883345"/>
            <a:ext cx="6321900" cy="0"/>
          </a:xfrm>
          <a:prstGeom prst="straightConnector1">
            <a:avLst/>
          </a:prstGeom>
          <a:noFill/>
          <a:ln w="19050" cap="flat" cmpd="sng">
            <a:solidFill>
              <a:schemeClr val="dk1"/>
            </a:solidFill>
            <a:prstDash val="dot"/>
            <a:round/>
            <a:headEnd type="none" w="med" len="med"/>
            <a:tailEnd type="none" w="med" len="med"/>
          </a:ln>
        </p:spPr>
      </p:cxnSp>
      <p:cxnSp>
        <p:nvCxnSpPr>
          <p:cNvPr id="216" name="Google Shape;216;p32"/>
          <p:cNvCxnSpPr/>
          <p:nvPr/>
        </p:nvCxnSpPr>
        <p:spPr>
          <a:xfrm>
            <a:off x="2022365" y="3417343"/>
            <a:ext cx="6321900" cy="0"/>
          </a:xfrm>
          <a:prstGeom prst="straightConnector1">
            <a:avLst/>
          </a:prstGeom>
          <a:noFill/>
          <a:ln w="19050" cap="flat" cmpd="sng">
            <a:solidFill>
              <a:schemeClr val="dk1"/>
            </a:solidFill>
            <a:prstDash val="dot"/>
            <a:round/>
            <a:headEnd type="none" w="med" len="med"/>
            <a:tailEnd type="none" w="med" len="med"/>
          </a:ln>
        </p:spPr>
      </p:cxnSp>
      <p:cxnSp>
        <p:nvCxnSpPr>
          <p:cNvPr id="217" name="Google Shape;217;p32"/>
          <p:cNvCxnSpPr/>
          <p:nvPr/>
        </p:nvCxnSpPr>
        <p:spPr>
          <a:xfrm>
            <a:off x="2022365" y="3951340"/>
            <a:ext cx="6321900" cy="0"/>
          </a:xfrm>
          <a:prstGeom prst="straightConnector1">
            <a:avLst/>
          </a:prstGeom>
          <a:noFill/>
          <a:ln w="19050" cap="flat" cmpd="sng">
            <a:solidFill>
              <a:schemeClr val="dk1"/>
            </a:solidFill>
            <a:prstDash val="dot"/>
            <a:round/>
            <a:headEnd type="none" w="med" len="med"/>
            <a:tailEnd type="none" w="med" len="med"/>
          </a:ln>
        </p:spPr>
      </p:cxnSp>
      <p:cxnSp>
        <p:nvCxnSpPr>
          <p:cNvPr id="218" name="Google Shape;218;p32"/>
          <p:cNvCxnSpPr/>
          <p:nvPr/>
        </p:nvCxnSpPr>
        <p:spPr>
          <a:xfrm>
            <a:off x="2022365" y="4485338"/>
            <a:ext cx="6321900" cy="0"/>
          </a:xfrm>
          <a:prstGeom prst="straightConnector1">
            <a:avLst/>
          </a:prstGeom>
          <a:noFill/>
          <a:ln w="19050" cap="flat" cmpd="sng">
            <a:solidFill>
              <a:schemeClr val="dk1"/>
            </a:solidFill>
            <a:prstDash val="dot"/>
            <a:round/>
            <a:headEnd type="none" w="med" len="med"/>
            <a:tailEnd type="none" w="med" len="med"/>
          </a:ln>
        </p:spPr>
      </p:cxnSp>
      <p:sp>
        <p:nvSpPr>
          <p:cNvPr id="219" name="Google Shape;219;p32"/>
          <p:cNvSpPr txBox="1">
            <a:spLocks noGrp="1"/>
          </p:cNvSpPr>
          <p:nvPr>
            <p:ph type="title"/>
          </p:nvPr>
        </p:nvSpPr>
        <p:spPr>
          <a:xfrm>
            <a:off x="1247110" y="314586"/>
            <a:ext cx="6729900" cy="65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4000" dirty="0">
                <a:latin typeface="方正颜真卿楷书 简繁" panose="02000500000000000000" pitchFamily="2" charset="-122"/>
                <a:ea typeface="方正颜真卿楷书 简繁" panose="02000500000000000000" pitchFamily="2" charset="-122"/>
              </a:rPr>
              <a:t>时间线</a:t>
            </a:r>
            <a:endParaRPr sz="4000" dirty="0">
              <a:latin typeface="方正颜真卿楷书 简繁" panose="02000500000000000000" pitchFamily="2" charset="-122"/>
              <a:ea typeface="方正颜真卿楷书 简繁" panose="02000500000000000000" pitchFamily="2" charset="-122"/>
            </a:endParaRPr>
          </a:p>
        </p:txBody>
      </p:sp>
      <p:sp>
        <p:nvSpPr>
          <p:cNvPr id="220" name="Google Shape;220;p32"/>
          <p:cNvSpPr txBox="1"/>
          <p:nvPr/>
        </p:nvSpPr>
        <p:spPr>
          <a:xfrm flipH="1">
            <a:off x="1818439" y="1240107"/>
            <a:ext cx="1091400" cy="2556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1800" dirty="0">
                <a:solidFill>
                  <a:schemeClr val="dk1"/>
                </a:solidFill>
                <a:latin typeface="East Sea Dokdo" pitchFamily="2" charset="-127"/>
                <a:ea typeface="East Sea Dokdo" pitchFamily="2" charset="-127"/>
                <a:cs typeface="Antic"/>
                <a:sym typeface="Antic"/>
              </a:rPr>
              <a:t>JANUARY</a:t>
            </a:r>
            <a:endParaRPr sz="1800" dirty="0">
              <a:solidFill>
                <a:schemeClr val="dk1"/>
              </a:solidFill>
              <a:latin typeface="East Sea Dokdo" pitchFamily="2" charset="-127"/>
              <a:ea typeface="East Sea Dokdo" pitchFamily="2" charset="-127"/>
              <a:cs typeface="Antic"/>
              <a:sym typeface="Antic"/>
            </a:endParaRPr>
          </a:p>
        </p:txBody>
      </p:sp>
      <p:sp>
        <p:nvSpPr>
          <p:cNvPr id="221" name="Google Shape;221;p32"/>
          <p:cNvSpPr txBox="1"/>
          <p:nvPr/>
        </p:nvSpPr>
        <p:spPr>
          <a:xfrm flipH="1">
            <a:off x="2916807" y="1240075"/>
            <a:ext cx="1182600" cy="2556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1800" dirty="0">
                <a:solidFill>
                  <a:schemeClr val="dk1"/>
                </a:solidFill>
                <a:latin typeface="East Sea Dokdo" pitchFamily="2" charset="-127"/>
                <a:ea typeface="East Sea Dokdo" pitchFamily="2" charset="-127"/>
                <a:cs typeface="Antic"/>
                <a:sym typeface="Antic"/>
              </a:rPr>
              <a:t>FEBRUARY</a:t>
            </a:r>
            <a:endParaRPr sz="1800" dirty="0">
              <a:solidFill>
                <a:schemeClr val="dk1"/>
              </a:solidFill>
              <a:latin typeface="East Sea Dokdo" pitchFamily="2" charset="-127"/>
              <a:ea typeface="East Sea Dokdo" pitchFamily="2" charset="-127"/>
              <a:cs typeface="Antic"/>
              <a:sym typeface="Antic"/>
            </a:endParaRPr>
          </a:p>
        </p:txBody>
      </p:sp>
      <p:sp>
        <p:nvSpPr>
          <p:cNvPr id="222" name="Google Shape;222;p32"/>
          <p:cNvSpPr txBox="1"/>
          <p:nvPr/>
        </p:nvSpPr>
        <p:spPr>
          <a:xfrm flipH="1">
            <a:off x="4099510" y="1240075"/>
            <a:ext cx="1025100" cy="2556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1800" dirty="0">
                <a:solidFill>
                  <a:schemeClr val="dk1"/>
                </a:solidFill>
                <a:latin typeface="East Sea Dokdo" pitchFamily="2" charset="-127"/>
                <a:ea typeface="East Sea Dokdo" pitchFamily="2" charset="-127"/>
                <a:cs typeface="Antic"/>
                <a:sym typeface="Antic"/>
              </a:rPr>
              <a:t>MARCH</a:t>
            </a:r>
            <a:endParaRPr sz="1800" dirty="0">
              <a:solidFill>
                <a:schemeClr val="dk1"/>
              </a:solidFill>
              <a:latin typeface="East Sea Dokdo" pitchFamily="2" charset="-127"/>
              <a:ea typeface="East Sea Dokdo" pitchFamily="2" charset="-127"/>
              <a:cs typeface="Antic"/>
              <a:sym typeface="Antic"/>
            </a:endParaRPr>
          </a:p>
        </p:txBody>
      </p:sp>
      <p:sp>
        <p:nvSpPr>
          <p:cNvPr id="223" name="Google Shape;223;p32"/>
          <p:cNvSpPr txBox="1"/>
          <p:nvPr/>
        </p:nvSpPr>
        <p:spPr>
          <a:xfrm flipH="1">
            <a:off x="5215069" y="1240101"/>
            <a:ext cx="922800" cy="2556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1800" dirty="0">
                <a:solidFill>
                  <a:schemeClr val="dk1"/>
                </a:solidFill>
                <a:latin typeface="East Sea Dokdo" pitchFamily="2" charset="-127"/>
                <a:ea typeface="East Sea Dokdo" pitchFamily="2" charset="-127"/>
                <a:cs typeface="Antic"/>
                <a:sym typeface="Antic"/>
              </a:rPr>
              <a:t>APRIL</a:t>
            </a:r>
            <a:endParaRPr sz="1800" dirty="0">
              <a:solidFill>
                <a:schemeClr val="dk1"/>
              </a:solidFill>
              <a:latin typeface="East Sea Dokdo" pitchFamily="2" charset="-127"/>
              <a:ea typeface="East Sea Dokdo" pitchFamily="2" charset="-127"/>
              <a:cs typeface="Antic"/>
              <a:sym typeface="Antic"/>
            </a:endParaRPr>
          </a:p>
        </p:txBody>
      </p:sp>
      <p:sp>
        <p:nvSpPr>
          <p:cNvPr id="224" name="Google Shape;224;p32"/>
          <p:cNvSpPr txBox="1"/>
          <p:nvPr/>
        </p:nvSpPr>
        <p:spPr>
          <a:xfrm flipH="1">
            <a:off x="6259005" y="1240101"/>
            <a:ext cx="922800" cy="2556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1800" dirty="0">
                <a:solidFill>
                  <a:schemeClr val="dk1"/>
                </a:solidFill>
                <a:latin typeface="East Sea Dokdo" pitchFamily="2" charset="-127"/>
                <a:ea typeface="East Sea Dokdo" pitchFamily="2" charset="-127"/>
                <a:cs typeface="Antic"/>
                <a:sym typeface="Antic"/>
              </a:rPr>
              <a:t>MAY</a:t>
            </a:r>
            <a:endParaRPr sz="1800" dirty="0">
              <a:solidFill>
                <a:schemeClr val="dk1"/>
              </a:solidFill>
              <a:latin typeface="East Sea Dokdo" pitchFamily="2" charset="-127"/>
              <a:ea typeface="East Sea Dokdo" pitchFamily="2" charset="-127"/>
              <a:cs typeface="Antic"/>
              <a:sym typeface="Antic"/>
            </a:endParaRPr>
          </a:p>
        </p:txBody>
      </p:sp>
      <p:sp>
        <p:nvSpPr>
          <p:cNvPr id="225" name="Google Shape;225;p32"/>
          <p:cNvSpPr txBox="1"/>
          <p:nvPr/>
        </p:nvSpPr>
        <p:spPr>
          <a:xfrm flipH="1">
            <a:off x="7366777" y="1240101"/>
            <a:ext cx="922800" cy="2556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1800" dirty="0">
                <a:solidFill>
                  <a:schemeClr val="dk1"/>
                </a:solidFill>
                <a:latin typeface="East Sea Dokdo" pitchFamily="2" charset="-127"/>
                <a:ea typeface="East Sea Dokdo" pitchFamily="2" charset="-127"/>
                <a:cs typeface="Antic"/>
                <a:sym typeface="Antic"/>
              </a:rPr>
              <a:t>JUNE</a:t>
            </a:r>
            <a:endParaRPr sz="1800" dirty="0">
              <a:solidFill>
                <a:schemeClr val="dk1"/>
              </a:solidFill>
              <a:latin typeface="East Sea Dokdo" pitchFamily="2" charset="-127"/>
              <a:ea typeface="East Sea Dokdo" pitchFamily="2" charset="-127"/>
              <a:cs typeface="Antic"/>
              <a:sym typeface="Antic"/>
            </a:endParaRPr>
          </a:p>
        </p:txBody>
      </p:sp>
      <p:sp>
        <p:nvSpPr>
          <p:cNvPr id="226" name="Google Shape;226;p32"/>
          <p:cNvSpPr txBox="1"/>
          <p:nvPr/>
        </p:nvSpPr>
        <p:spPr>
          <a:xfrm flipH="1">
            <a:off x="697211" y="1778678"/>
            <a:ext cx="1019677" cy="2928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1600"/>
              </a:spcAft>
              <a:buNone/>
            </a:pPr>
            <a:r>
              <a:rPr lang="zh-CN" altLang="en-US" sz="1800" dirty="0">
                <a:solidFill>
                  <a:schemeClr val="accent1">
                    <a:lumMod val="75000"/>
                  </a:schemeClr>
                </a:solidFill>
                <a:latin typeface="方正清刻本悦宋简体" panose="02000000000000000000" pitchFamily="2" charset="-122"/>
                <a:ea typeface="方正清刻本悦宋简体" panose="02000000000000000000" pitchFamily="2" charset="-122"/>
                <a:cs typeface="East Sea Dokdo"/>
                <a:sym typeface="East Sea Dokdo"/>
              </a:rPr>
              <a:t>永和大王</a:t>
            </a:r>
            <a:endParaRPr sz="1800" dirty="0">
              <a:solidFill>
                <a:schemeClr val="accent1">
                  <a:lumMod val="75000"/>
                </a:schemeClr>
              </a:solidFill>
              <a:latin typeface="方正清刻本悦宋简体" panose="02000000000000000000" pitchFamily="2" charset="-122"/>
              <a:ea typeface="方正清刻本悦宋简体" panose="02000000000000000000" pitchFamily="2" charset="-122"/>
              <a:cs typeface="East Sea Dokdo"/>
              <a:sym typeface="East Sea Dokdo"/>
            </a:endParaRPr>
          </a:p>
        </p:txBody>
      </p:sp>
      <p:sp>
        <p:nvSpPr>
          <p:cNvPr id="228" name="Google Shape;228;p32"/>
          <p:cNvSpPr txBox="1"/>
          <p:nvPr/>
        </p:nvSpPr>
        <p:spPr>
          <a:xfrm flipH="1">
            <a:off x="697211" y="2161137"/>
            <a:ext cx="1019676" cy="2928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zh-CN" altLang="en-US" sz="1800" dirty="0">
                <a:solidFill>
                  <a:schemeClr val="dk1"/>
                </a:solidFill>
                <a:latin typeface="方正清刻本悦宋简体" panose="02000000000000000000" pitchFamily="2" charset="-122"/>
                <a:ea typeface="方正清刻本悦宋简体" panose="02000000000000000000" pitchFamily="2" charset="-122"/>
                <a:cs typeface="Antic"/>
                <a:sym typeface="Antic"/>
              </a:rPr>
              <a:t>重庆小面</a:t>
            </a:r>
            <a:endParaRPr sz="1800" dirty="0">
              <a:solidFill>
                <a:schemeClr val="dk1"/>
              </a:solidFill>
              <a:latin typeface="方正清刻本悦宋简体" panose="02000000000000000000" pitchFamily="2" charset="-122"/>
              <a:ea typeface="方正清刻本悦宋简体" panose="02000000000000000000" pitchFamily="2" charset="-122"/>
              <a:cs typeface="Antic"/>
              <a:sym typeface="Antic"/>
            </a:endParaRPr>
          </a:p>
        </p:txBody>
      </p:sp>
      <p:sp>
        <p:nvSpPr>
          <p:cNvPr id="232" name="Google Shape;232;p32"/>
          <p:cNvSpPr/>
          <p:nvPr/>
        </p:nvSpPr>
        <p:spPr>
          <a:xfrm>
            <a:off x="2022365" y="1778040"/>
            <a:ext cx="304523" cy="70916"/>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32"/>
          <p:cNvSpPr/>
          <p:nvPr/>
        </p:nvSpPr>
        <p:spPr>
          <a:xfrm>
            <a:off x="2527610" y="2312020"/>
            <a:ext cx="3665033" cy="693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32"/>
          <p:cNvSpPr/>
          <p:nvPr/>
        </p:nvSpPr>
        <p:spPr>
          <a:xfrm>
            <a:off x="2022365" y="2858132"/>
            <a:ext cx="3102245" cy="693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32"/>
          <p:cNvSpPr/>
          <p:nvPr/>
        </p:nvSpPr>
        <p:spPr>
          <a:xfrm>
            <a:off x="2022215" y="3383586"/>
            <a:ext cx="6321925" cy="67814"/>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32"/>
          <p:cNvSpPr/>
          <p:nvPr/>
        </p:nvSpPr>
        <p:spPr>
          <a:xfrm>
            <a:off x="2022215" y="3915799"/>
            <a:ext cx="3798000" cy="69299"/>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32"/>
          <p:cNvSpPr/>
          <p:nvPr/>
        </p:nvSpPr>
        <p:spPr>
          <a:xfrm>
            <a:off x="2382760" y="4434564"/>
            <a:ext cx="2229300" cy="693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28;p32">
            <a:extLst>
              <a:ext uri="{FF2B5EF4-FFF2-40B4-BE49-F238E27FC236}">
                <a16:creationId xmlns:a16="http://schemas.microsoft.com/office/drawing/2014/main" id="{76FB473B-1F77-4875-A5C1-C17B7A4BD8D6}"/>
              </a:ext>
            </a:extLst>
          </p:cNvPr>
          <p:cNvSpPr txBox="1"/>
          <p:nvPr/>
        </p:nvSpPr>
        <p:spPr>
          <a:xfrm flipH="1">
            <a:off x="697211" y="2725906"/>
            <a:ext cx="1019676" cy="2928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zh-CN" altLang="en-US" sz="1800" dirty="0">
                <a:solidFill>
                  <a:schemeClr val="dk1"/>
                </a:solidFill>
                <a:latin typeface="方正清刻本悦宋简体" panose="02000000000000000000" pitchFamily="2" charset="-122"/>
                <a:ea typeface="方正清刻本悦宋简体" panose="02000000000000000000" pitchFamily="2" charset="-122"/>
                <a:cs typeface="Antic"/>
                <a:sym typeface="Antic"/>
              </a:rPr>
              <a:t>青海拉面</a:t>
            </a:r>
            <a:endParaRPr sz="1800" dirty="0">
              <a:solidFill>
                <a:schemeClr val="dk1"/>
              </a:solidFill>
              <a:latin typeface="方正清刻本悦宋简体" panose="02000000000000000000" pitchFamily="2" charset="-122"/>
              <a:ea typeface="方正清刻本悦宋简体" panose="02000000000000000000" pitchFamily="2" charset="-122"/>
              <a:cs typeface="Antic"/>
              <a:sym typeface="Antic"/>
            </a:endParaRPr>
          </a:p>
        </p:txBody>
      </p:sp>
      <p:sp>
        <p:nvSpPr>
          <p:cNvPr id="29" name="Google Shape;228;p32">
            <a:extLst>
              <a:ext uri="{FF2B5EF4-FFF2-40B4-BE49-F238E27FC236}">
                <a16:creationId xmlns:a16="http://schemas.microsoft.com/office/drawing/2014/main" id="{6F46EF57-E61F-4FCD-9458-E7858129839F}"/>
              </a:ext>
            </a:extLst>
          </p:cNvPr>
          <p:cNvSpPr txBox="1"/>
          <p:nvPr/>
        </p:nvSpPr>
        <p:spPr>
          <a:xfrm flipH="1">
            <a:off x="709890" y="3260260"/>
            <a:ext cx="1019676" cy="2928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zh-CN" altLang="en-US" sz="1800" dirty="0">
                <a:solidFill>
                  <a:schemeClr val="accent1">
                    <a:lumMod val="75000"/>
                  </a:schemeClr>
                </a:solidFill>
                <a:latin typeface="方正清刻本悦宋简体" panose="02000000000000000000" pitchFamily="2" charset="-122"/>
                <a:ea typeface="方正清刻本悦宋简体" panose="02000000000000000000" pitchFamily="2" charset="-122"/>
                <a:cs typeface="Antic"/>
                <a:sym typeface="Antic"/>
              </a:rPr>
              <a:t>兰州拉面</a:t>
            </a:r>
            <a:endParaRPr sz="1800" dirty="0">
              <a:solidFill>
                <a:schemeClr val="accent1">
                  <a:lumMod val="75000"/>
                </a:schemeClr>
              </a:solidFill>
              <a:latin typeface="方正清刻本悦宋简体" panose="02000000000000000000" pitchFamily="2" charset="-122"/>
              <a:ea typeface="方正清刻本悦宋简体" panose="02000000000000000000" pitchFamily="2" charset="-122"/>
              <a:cs typeface="Antic"/>
              <a:sym typeface="Antic"/>
            </a:endParaRPr>
          </a:p>
        </p:txBody>
      </p:sp>
      <p:sp>
        <p:nvSpPr>
          <p:cNvPr id="30" name="Google Shape;228;p32">
            <a:extLst>
              <a:ext uri="{FF2B5EF4-FFF2-40B4-BE49-F238E27FC236}">
                <a16:creationId xmlns:a16="http://schemas.microsoft.com/office/drawing/2014/main" id="{3ED6F6AA-AAE9-4AE8-A5E0-5198F7F9729A}"/>
              </a:ext>
            </a:extLst>
          </p:cNvPr>
          <p:cNvSpPr txBox="1"/>
          <p:nvPr/>
        </p:nvSpPr>
        <p:spPr>
          <a:xfrm flipH="1">
            <a:off x="709890" y="3769399"/>
            <a:ext cx="1019676" cy="2928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zh-CN" altLang="en-US" sz="1800" dirty="0">
                <a:solidFill>
                  <a:schemeClr val="dk1"/>
                </a:solidFill>
                <a:latin typeface="方正清刻本悦宋简体" panose="02000000000000000000" pitchFamily="2" charset="-122"/>
                <a:ea typeface="方正清刻本悦宋简体" panose="02000000000000000000" pitchFamily="2" charset="-122"/>
                <a:cs typeface="Antic"/>
                <a:sym typeface="Antic"/>
              </a:rPr>
              <a:t>花先生</a:t>
            </a:r>
            <a:endParaRPr sz="1800" dirty="0">
              <a:solidFill>
                <a:schemeClr val="dk1"/>
              </a:solidFill>
              <a:latin typeface="方正清刻本悦宋简体" panose="02000000000000000000" pitchFamily="2" charset="-122"/>
              <a:ea typeface="方正清刻本悦宋简体" panose="02000000000000000000" pitchFamily="2" charset="-122"/>
              <a:cs typeface="Antic"/>
              <a:sym typeface="Antic"/>
            </a:endParaRPr>
          </a:p>
        </p:txBody>
      </p:sp>
      <p:sp>
        <p:nvSpPr>
          <p:cNvPr id="31" name="Google Shape;228;p32">
            <a:extLst>
              <a:ext uri="{FF2B5EF4-FFF2-40B4-BE49-F238E27FC236}">
                <a16:creationId xmlns:a16="http://schemas.microsoft.com/office/drawing/2014/main" id="{11C08828-23D5-4B3D-914B-73BE0602C51E}"/>
              </a:ext>
            </a:extLst>
          </p:cNvPr>
          <p:cNvSpPr txBox="1"/>
          <p:nvPr/>
        </p:nvSpPr>
        <p:spPr>
          <a:xfrm flipH="1">
            <a:off x="709890" y="4275886"/>
            <a:ext cx="1019676" cy="2928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zh-CN" altLang="en-US" sz="1800" dirty="0">
                <a:solidFill>
                  <a:schemeClr val="dk1"/>
                </a:solidFill>
                <a:latin typeface="方正清刻本悦宋简体" panose="02000000000000000000" pitchFamily="2" charset="-122"/>
                <a:ea typeface="方正清刻本悦宋简体" panose="02000000000000000000" pitchFamily="2" charset="-122"/>
                <a:cs typeface="Antic"/>
                <a:sym typeface="Antic"/>
              </a:rPr>
              <a:t>云栖烧麦</a:t>
            </a:r>
            <a:endParaRPr lang="en-US" altLang="zh-CN" sz="1800" dirty="0">
              <a:solidFill>
                <a:schemeClr val="dk1"/>
              </a:solidFill>
              <a:latin typeface="方正清刻本悦宋简体" panose="02000000000000000000" pitchFamily="2" charset="-122"/>
              <a:ea typeface="方正清刻本悦宋简体" panose="02000000000000000000" pitchFamily="2" charset="-122"/>
              <a:cs typeface="Antic"/>
              <a:sym typeface="Antic"/>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86"/>
        <p:cNvGrpSpPr/>
        <p:nvPr/>
      </p:nvGrpSpPr>
      <p:grpSpPr>
        <a:xfrm>
          <a:off x="0" y="0"/>
          <a:ext cx="0" cy="0"/>
          <a:chOff x="0" y="0"/>
          <a:chExt cx="0" cy="0"/>
        </a:xfrm>
      </p:grpSpPr>
      <p:sp>
        <p:nvSpPr>
          <p:cNvPr id="487" name="Google Shape;487;p41"/>
          <p:cNvSpPr txBox="1">
            <a:spLocks noGrp="1"/>
          </p:cNvSpPr>
          <p:nvPr>
            <p:ph type="title" idx="4"/>
          </p:nvPr>
        </p:nvSpPr>
        <p:spPr>
          <a:xfrm>
            <a:off x="1207050" y="326698"/>
            <a:ext cx="6729900" cy="65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4000" dirty="0">
                <a:latin typeface="方正颜真卿楷书 简繁" panose="02000500000000000000" pitchFamily="2" charset="-122"/>
                <a:ea typeface="方正颜真卿楷书 简繁" panose="02000500000000000000" pitchFamily="2" charset="-122"/>
              </a:rPr>
              <a:t>概览</a:t>
            </a:r>
            <a:endParaRPr sz="4000" dirty="0">
              <a:latin typeface="方正颜真卿楷书 简繁" panose="02000500000000000000" pitchFamily="2" charset="-122"/>
              <a:ea typeface="方正颜真卿楷书 简繁" panose="02000500000000000000" pitchFamily="2" charset="-122"/>
            </a:endParaRPr>
          </a:p>
        </p:txBody>
      </p:sp>
      <p:pic>
        <p:nvPicPr>
          <p:cNvPr id="488" name="Google Shape;488;p41"/>
          <p:cNvPicPr preferRelativeResize="0"/>
          <p:nvPr/>
        </p:nvPicPr>
        <p:blipFill>
          <a:blip r:embed="rId3">
            <a:alphaModFix/>
          </a:blip>
          <a:stretch>
            <a:fillRect/>
          </a:stretch>
        </p:blipFill>
        <p:spPr>
          <a:xfrm>
            <a:off x="6028600" y="1142225"/>
            <a:ext cx="1291045" cy="1379550"/>
          </a:xfrm>
          <a:prstGeom prst="rect">
            <a:avLst/>
          </a:prstGeom>
          <a:noFill/>
          <a:ln>
            <a:noFill/>
          </a:ln>
        </p:spPr>
      </p:pic>
      <p:pic>
        <p:nvPicPr>
          <p:cNvPr id="489" name="Google Shape;489;p41"/>
          <p:cNvPicPr preferRelativeResize="0"/>
          <p:nvPr/>
        </p:nvPicPr>
        <p:blipFill>
          <a:blip r:embed="rId4">
            <a:alphaModFix/>
          </a:blip>
          <a:stretch>
            <a:fillRect/>
          </a:stretch>
        </p:blipFill>
        <p:spPr>
          <a:xfrm rot="4643351">
            <a:off x="1865329" y="1046554"/>
            <a:ext cx="1092091" cy="1437243"/>
          </a:xfrm>
          <a:prstGeom prst="rect">
            <a:avLst/>
          </a:prstGeom>
          <a:noFill/>
          <a:ln>
            <a:noFill/>
          </a:ln>
        </p:spPr>
      </p:pic>
      <p:sp>
        <p:nvSpPr>
          <p:cNvPr id="490" name="Google Shape;490;p41"/>
          <p:cNvSpPr txBox="1">
            <a:spLocks noGrp="1"/>
          </p:cNvSpPr>
          <p:nvPr>
            <p:ph type="ctrTitle" idx="3"/>
          </p:nvPr>
        </p:nvSpPr>
        <p:spPr>
          <a:xfrm>
            <a:off x="5481530" y="2748260"/>
            <a:ext cx="2619300" cy="384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altLang="zh-CN" sz="2800" dirty="0">
                <a:latin typeface="Comic Sans MS" panose="030F0702030302020204" pitchFamily="66" charset="0"/>
              </a:rPr>
              <a:t>RAWDAY</a:t>
            </a:r>
            <a:endParaRPr lang="en-US" sz="2800" dirty="0">
              <a:latin typeface="Comic Sans MS" panose="030F0702030302020204" pitchFamily="66" charset="0"/>
            </a:endParaRPr>
          </a:p>
        </p:txBody>
      </p:sp>
      <p:sp>
        <p:nvSpPr>
          <p:cNvPr id="491" name="Google Shape;491;p41"/>
          <p:cNvSpPr txBox="1">
            <a:spLocks noGrp="1"/>
          </p:cNvSpPr>
          <p:nvPr>
            <p:ph type="subTitle" idx="1"/>
          </p:nvPr>
        </p:nvSpPr>
        <p:spPr>
          <a:xfrm>
            <a:off x="580143" y="3075284"/>
            <a:ext cx="3779487" cy="1112400"/>
          </a:xfrm>
          <a:prstGeom prst="rect">
            <a:avLst/>
          </a:prstGeom>
        </p:spPr>
        <p:txBody>
          <a:bodyPr spcFirstLastPara="1" wrap="square" lIns="91425" tIns="91425" rIns="91425" bIns="91425" anchor="t" anchorCtr="0">
            <a:noAutofit/>
          </a:bodyPr>
          <a:lstStyle/>
          <a:p>
            <a:pPr algn="l">
              <a:lnSpc>
                <a:spcPct val="100000"/>
              </a:lnSpc>
            </a:pPr>
            <a:r>
              <a:rPr lang="zh-CN" altLang="en-US" sz="1600" b="0" i="0" spc="0" dirty="0">
                <a:solidFill>
                  <a:srgbClr val="000000"/>
                </a:solidFill>
                <a:effectLst/>
                <a:latin typeface="方正清刻本悦宋简体" panose="02000000000000000000" pitchFamily="2" charset="-122"/>
                <a:ea typeface="方正清刻本悦宋简体" panose="02000000000000000000" pitchFamily="2" charset="-122"/>
              </a:rPr>
              <a:t>       在疫情之前，保持每天</a:t>
            </a:r>
            <a:r>
              <a:rPr lang="en-US" altLang="zh-CN" sz="1600" b="0" i="0" spc="0" dirty="0">
                <a:solidFill>
                  <a:srgbClr val="000000"/>
                </a:solidFill>
                <a:effectLst/>
                <a:latin typeface="方正清刻本悦宋简体" panose="02000000000000000000" pitchFamily="2" charset="-122"/>
                <a:ea typeface="方正清刻本悦宋简体" panose="02000000000000000000" pitchFamily="2" charset="-122"/>
              </a:rPr>
              <a:t>2500</a:t>
            </a:r>
            <a:r>
              <a:rPr lang="zh-CN" altLang="en-US" sz="1600" b="0" i="0" spc="0" dirty="0">
                <a:solidFill>
                  <a:srgbClr val="000000"/>
                </a:solidFill>
                <a:effectLst/>
                <a:latin typeface="方正清刻本悦宋简体" panose="02000000000000000000" pitchFamily="2" charset="-122"/>
                <a:ea typeface="方正清刻本悦宋简体" panose="02000000000000000000" pitchFamily="2" charset="-122"/>
              </a:rPr>
              <a:t>的营业额。</a:t>
            </a:r>
            <a:r>
              <a:rPr lang="en-US" altLang="zh-CN" sz="1600" b="0" i="0" spc="0" dirty="0">
                <a:solidFill>
                  <a:srgbClr val="000000"/>
                </a:solidFill>
                <a:effectLst/>
                <a:latin typeface="方正清刻本悦宋简体" panose="02000000000000000000" pitchFamily="2" charset="-122"/>
                <a:ea typeface="方正清刻本悦宋简体" panose="02000000000000000000" pitchFamily="2" charset="-122"/>
              </a:rPr>
              <a:t>4</a:t>
            </a:r>
            <a:r>
              <a:rPr lang="zh-CN" altLang="en-US" sz="1600" b="0" i="0" spc="0" dirty="0">
                <a:solidFill>
                  <a:srgbClr val="000000"/>
                </a:solidFill>
                <a:effectLst/>
                <a:latin typeface="方正清刻本悦宋简体" panose="02000000000000000000" pitchFamily="2" charset="-122"/>
                <a:ea typeface="方正清刻本悦宋简体" panose="02000000000000000000" pitchFamily="2" charset="-122"/>
              </a:rPr>
              <a:t>月到</a:t>
            </a:r>
            <a:r>
              <a:rPr lang="en-US" altLang="zh-CN" sz="1600" b="0" i="0" spc="0" dirty="0">
                <a:solidFill>
                  <a:srgbClr val="000000"/>
                </a:solidFill>
                <a:effectLst/>
                <a:latin typeface="方正清刻本悦宋简体" panose="02000000000000000000" pitchFamily="2" charset="-122"/>
                <a:ea typeface="方正清刻本悦宋简体" panose="02000000000000000000" pitchFamily="2" charset="-122"/>
              </a:rPr>
              <a:t>7</a:t>
            </a:r>
            <a:r>
              <a:rPr lang="zh-CN" altLang="en-US" sz="1600" b="0" i="0" spc="0" dirty="0">
                <a:solidFill>
                  <a:srgbClr val="000000"/>
                </a:solidFill>
                <a:effectLst/>
                <a:latin typeface="方正清刻本悦宋简体" panose="02000000000000000000" pitchFamily="2" charset="-122"/>
                <a:ea typeface="方正清刻本悦宋简体" panose="02000000000000000000" pitchFamily="2" charset="-122"/>
              </a:rPr>
              <a:t>月，营业额骤减至每天四百到五百。</a:t>
            </a:r>
            <a:r>
              <a:rPr lang="en-US" altLang="zh-CN" sz="1600" b="0" i="0" spc="0" dirty="0">
                <a:solidFill>
                  <a:srgbClr val="000000"/>
                </a:solidFill>
                <a:effectLst/>
                <a:latin typeface="方正清刻本悦宋简体" panose="02000000000000000000" pitchFamily="2" charset="-122"/>
                <a:ea typeface="方正清刻本悦宋简体" panose="02000000000000000000" pitchFamily="2" charset="-122"/>
              </a:rPr>
              <a:t>7</a:t>
            </a:r>
            <a:r>
              <a:rPr lang="zh-CN" altLang="en-US" sz="1600" b="0" i="0" spc="0" dirty="0">
                <a:solidFill>
                  <a:srgbClr val="000000"/>
                </a:solidFill>
                <a:effectLst/>
                <a:latin typeface="方正清刻本悦宋简体" panose="02000000000000000000" pitchFamily="2" charset="-122"/>
                <a:ea typeface="方正清刻本悦宋简体" panose="02000000000000000000" pitchFamily="2" charset="-122"/>
              </a:rPr>
              <a:t>月底之后，由于学生允许出校，恢复到每天</a:t>
            </a:r>
            <a:r>
              <a:rPr lang="en-US" altLang="zh-CN" sz="1600" b="0" i="0" spc="0" dirty="0">
                <a:solidFill>
                  <a:srgbClr val="000000"/>
                </a:solidFill>
                <a:effectLst/>
                <a:latin typeface="方正清刻本悦宋简体" panose="02000000000000000000" pitchFamily="2" charset="-122"/>
                <a:ea typeface="方正清刻本悦宋简体" panose="02000000000000000000" pitchFamily="2" charset="-122"/>
              </a:rPr>
              <a:t>2000</a:t>
            </a:r>
            <a:r>
              <a:rPr lang="zh-CN" altLang="en-US" sz="1600" b="0" i="0" spc="0" dirty="0">
                <a:solidFill>
                  <a:srgbClr val="000000"/>
                </a:solidFill>
                <a:effectLst/>
                <a:latin typeface="方正清刻本悦宋简体" panose="02000000000000000000" pitchFamily="2" charset="-122"/>
                <a:ea typeface="方正清刻本悦宋简体" panose="02000000000000000000" pitchFamily="2" charset="-122"/>
              </a:rPr>
              <a:t>。</a:t>
            </a:r>
            <a:endParaRPr lang="zh-CN" altLang="en-US" sz="1600" dirty="0">
              <a:effectLst/>
              <a:latin typeface="方正清刻本悦宋简体" panose="02000000000000000000" pitchFamily="2" charset="-122"/>
              <a:ea typeface="方正清刻本悦宋简体" panose="02000000000000000000" pitchFamily="2" charset="-122"/>
            </a:endParaRPr>
          </a:p>
        </p:txBody>
      </p:sp>
      <p:sp>
        <p:nvSpPr>
          <p:cNvPr id="492" name="Google Shape;492;p41"/>
          <p:cNvSpPr txBox="1">
            <a:spLocks noGrp="1"/>
          </p:cNvSpPr>
          <p:nvPr>
            <p:ph type="subTitle" idx="2"/>
          </p:nvPr>
        </p:nvSpPr>
        <p:spPr>
          <a:xfrm>
            <a:off x="4893615" y="3106300"/>
            <a:ext cx="3498029" cy="1112400"/>
          </a:xfrm>
          <a:prstGeom prst="rect">
            <a:avLst/>
          </a:prstGeom>
        </p:spPr>
        <p:txBody>
          <a:bodyPr spcFirstLastPara="1" wrap="square" lIns="91425" tIns="91425" rIns="91425" bIns="91425" anchor="t" anchorCtr="0">
            <a:noAutofit/>
          </a:bodyPr>
          <a:lstStyle/>
          <a:p>
            <a:pPr algn="l">
              <a:lnSpc>
                <a:spcPct val="100000"/>
              </a:lnSpc>
            </a:pPr>
            <a:r>
              <a:rPr lang="zh-CN" altLang="en-US" sz="1600" b="0" i="0" spc="0" dirty="0">
                <a:solidFill>
                  <a:srgbClr val="000000"/>
                </a:solidFill>
                <a:effectLst/>
                <a:latin typeface="方正清刻本悦宋简体" panose="02000000000000000000" pitchFamily="2" charset="-122"/>
                <a:ea typeface="方正清刻本悦宋简体" panose="02000000000000000000" pitchFamily="2" charset="-122"/>
              </a:rPr>
              <a:t>       三四月份之后经济有所恢复，但是目前经营情况也没有恢复到去年十二月之前的情况，“完全没法比”。</a:t>
            </a:r>
            <a:endParaRPr lang="zh-CN" altLang="en-US" sz="1600" dirty="0">
              <a:effectLst/>
              <a:latin typeface="方正清刻本悦宋简体" panose="02000000000000000000" pitchFamily="2" charset="-122"/>
              <a:ea typeface="方正清刻本悦宋简体" panose="02000000000000000000" pitchFamily="2" charset="-122"/>
            </a:endParaRPr>
          </a:p>
        </p:txBody>
      </p:sp>
      <p:sp>
        <p:nvSpPr>
          <p:cNvPr id="493" name="Google Shape;493;p41"/>
          <p:cNvSpPr txBox="1">
            <a:spLocks noGrp="1"/>
          </p:cNvSpPr>
          <p:nvPr>
            <p:ph type="ctrTitle"/>
          </p:nvPr>
        </p:nvSpPr>
        <p:spPr>
          <a:xfrm>
            <a:off x="1160237" y="2721400"/>
            <a:ext cx="2619300" cy="384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zh-CN" altLang="en-US" sz="2800" dirty="0">
                <a:latin typeface="方正清刻本悦宋简体" panose="02000000000000000000" pitchFamily="2" charset="-122"/>
                <a:ea typeface="方正清刻本悦宋简体" panose="02000000000000000000" pitchFamily="2" charset="-122"/>
              </a:rPr>
              <a:t>重庆小面</a:t>
            </a:r>
            <a:endParaRPr sz="2800" dirty="0">
              <a:latin typeface="方正清刻本悦宋简体" panose="02000000000000000000" pitchFamily="2" charset="-122"/>
              <a:ea typeface="方正清刻本悦宋简体" panose="02000000000000000000" pitchFamily="2" charset="-122"/>
            </a:endParaRPr>
          </a:p>
        </p:txBody>
      </p:sp>
      <p:sp>
        <p:nvSpPr>
          <p:cNvPr id="494" name="Google Shape;494;p41"/>
          <p:cNvSpPr txBox="1">
            <a:spLocks noGrp="1"/>
          </p:cNvSpPr>
          <p:nvPr>
            <p:ph type="ctrTitle" idx="3"/>
          </p:nvPr>
        </p:nvSpPr>
        <p:spPr>
          <a:xfrm>
            <a:off x="5364463" y="1614650"/>
            <a:ext cx="2619300" cy="38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800">
                <a:solidFill>
                  <a:schemeClr val="dk1"/>
                </a:solidFill>
                <a:latin typeface="East Sea Dokdo"/>
                <a:ea typeface="East Sea Dokdo"/>
                <a:cs typeface="East Sea Dokdo"/>
                <a:sym typeface="East Sea Dokdo"/>
              </a:rPr>
              <a:t>02</a:t>
            </a:r>
            <a:endParaRPr sz="4800">
              <a:solidFill>
                <a:schemeClr val="dk1"/>
              </a:solidFill>
              <a:latin typeface="East Sea Dokdo"/>
              <a:ea typeface="East Sea Dokdo"/>
              <a:cs typeface="East Sea Dokdo"/>
              <a:sym typeface="East Sea Dokdo"/>
            </a:endParaRPr>
          </a:p>
        </p:txBody>
      </p:sp>
      <p:sp>
        <p:nvSpPr>
          <p:cNvPr id="495" name="Google Shape;495;p41"/>
          <p:cNvSpPr txBox="1">
            <a:spLocks noGrp="1"/>
          </p:cNvSpPr>
          <p:nvPr>
            <p:ph type="ctrTitle"/>
          </p:nvPr>
        </p:nvSpPr>
        <p:spPr>
          <a:xfrm>
            <a:off x="1101712" y="1614650"/>
            <a:ext cx="2619300" cy="38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800">
                <a:solidFill>
                  <a:schemeClr val="dk1"/>
                </a:solidFill>
                <a:latin typeface="East Sea Dokdo"/>
                <a:ea typeface="East Sea Dokdo"/>
                <a:cs typeface="East Sea Dokdo"/>
                <a:sym typeface="East Sea Dokdo"/>
              </a:rPr>
              <a:t>01</a:t>
            </a:r>
            <a:endParaRPr sz="4800">
              <a:solidFill>
                <a:schemeClr val="dk1"/>
              </a:solidFill>
              <a:latin typeface="East Sea Dokdo"/>
              <a:ea typeface="East Sea Dokdo"/>
              <a:cs typeface="East Sea Dokdo"/>
              <a:sym typeface="East Sea Dokdo"/>
            </a:endParaRPr>
          </a:p>
        </p:txBody>
      </p:sp>
      <p:cxnSp>
        <p:nvCxnSpPr>
          <p:cNvPr id="496" name="Google Shape;496;p41"/>
          <p:cNvCxnSpPr/>
          <p:nvPr/>
        </p:nvCxnSpPr>
        <p:spPr>
          <a:xfrm>
            <a:off x="4572000" y="1923350"/>
            <a:ext cx="0" cy="2325000"/>
          </a:xfrm>
          <a:prstGeom prst="straightConnector1">
            <a:avLst/>
          </a:prstGeom>
          <a:noFill/>
          <a:ln w="19050" cap="flat" cmpd="sng">
            <a:solidFill>
              <a:schemeClr val="accent1"/>
            </a:solidFill>
            <a:prstDash val="dot"/>
            <a:round/>
            <a:headEnd type="none" w="med" len="med"/>
            <a:tailEnd type="none" w="med" len="med"/>
          </a:ln>
        </p:spPr>
      </p:cxn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86"/>
        <p:cNvGrpSpPr/>
        <p:nvPr/>
      </p:nvGrpSpPr>
      <p:grpSpPr>
        <a:xfrm>
          <a:off x="0" y="0"/>
          <a:ext cx="0" cy="0"/>
          <a:chOff x="0" y="0"/>
          <a:chExt cx="0" cy="0"/>
        </a:xfrm>
      </p:grpSpPr>
      <p:pic>
        <p:nvPicPr>
          <p:cNvPr id="488" name="Google Shape;488;p41"/>
          <p:cNvPicPr preferRelativeResize="0"/>
          <p:nvPr/>
        </p:nvPicPr>
        <p:blipFill>
          <a:blip r:embed="rId3">
            <a:alphaModFix/>
          </a:blip>
          <a:stretch>
            <a:fillRect/>
          </a:stretch>
        </p:blipFill>
        <p:spPr>
          <a:xfrm>
            <a:off x="6028600" y="1142225"/>
            <a:ext cx="1291045" cy="1379550"/>
          </a:xfrm>
          <a:prstGeom prst="rect">
            <a:avLst/>
          </a:prstGeom>
          <a:noFill/>
          <a:ln>
            <a:noFill/>
          </a:ln>
        </p:spPr>
      </p:pic>
      <p:pic>
        <p:nvPicPr>
          <p:cNvPr id="489" name="Google Shape;489;p41"/>
          <p:cNvPicPr preferRelativeResize="0"/>
          <p:nvPr/>
        </p:nvPicPr>
        <p:blipFill>
          <a:blip r:embed="rId4">
            <a:alphaModFix/>
          </a:blip>
          <a:stretch>
            <a:fillRect/>
          </a:stretch>
        </p:blipFill>
        <p:spPr>
          <a:xfrm rot="4643351">
            <a:off x="1865329" y="1046554"/>
            <a:ext cx="1092091" cy="1437243"/>
          </a:xfrm>
          <a:prstGeom prst="rect">
            <a:avLst/>
          </a:prstGeom>
          <a:noFill/>
          <a:ln>
            <a:noFill/>
          </a:ln>
        </p:spPr>
      </p:pic>
      <p:sp>
        <p:nvSpPr>
          <p:cNvPr id="490" name="Google Shape;490;p41"/>
          <p:cNvSpPr txBox="1">
            <a:spLocks noGrp="1"/>
          </p:cNvSpPr>
          <p:nvPr>
            <p:ph type="ctrTitle" idx="3"/>
          </p:nvPr>
        </p:nvSpPr>
        <p:spPr>
          <a:xfrm>
            <a:off x="5496398" y="2721400"/>
            <a:ext cx="2619300" cy="384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zh-CN" altLang="en-US" sz="2800" dirty="0">
                <a:latin typeface="方正清刻本悦宋简体" panose="02000000000000000000" pitchFamily="2" charset="-122"/>
                <a:ea typeface="方正清刻本悦宋简体" panose="02000000000000000000" pitchFamily="2" charset="-122"/>
              </a:rPr>
              <a:t>老地方</a:t>
            </a:r>
            <a:endParaRPr lang="en-US" sz="2800" dirty="0">
              <a:latin typeface="方正清刻本悦宋简体" panose="02000000000000000000" pitchFamily="2" charset="-122"/>
              <a:ea typeface="方正清刻本悦宋简体" panose="02000000000000000000" pitchFamily="2" charset="-122"/>
            </a:endParaRPr>
          </a:p>
        </p:txBody>
      </p:sp>
      <p:sp>
        <p:nvSpPr>
          <p:cNvPr id="491" name="Google Shape;491;p41"/>
          <p:cNvSpPr txBox="1">
            <a:spLocks noGrp="1"/>
          </p:cNvSpPr>
          <p:nvPr>
            <p:ph type="subTitle" idx="1"/>
          </p:nvPr>
        </p:nvSpPr>
        <p:spPr>
          <a:xfrm>
            <a:off x="396281" y="3271950"/>
            <a:ext cx="3779487" cy="1112400"/>
          </a:xfrm>
          <a:prstGeom prst="rect">
            <a:avLst/>
          </a:prstGeom>
        </p:spPr>
        <p:txBody>
          <a:bodyPr spcFirstLastPara="1" wrap="square" lIns="91425" tIns="91425" rIns="91425" bIns="91425" anchor="t" anchorCtr="0">
            <a:noAutofit/>
          </a:bodyPr>
          <a:lstStyle/>
          <a:p>
            <a:pPr algn="l">
              <a:lnSpc>
                <a:spcPct val="100000"/>
              </a:lnSpc>
            </a:pPr>
            <a:r>
              <a:rPr lang="zh-CN" altLang="en-US" sz="1800" b="0" i="0" spc="0" dirty="0">
                <a:solidFill>
                  <a:srgbClr val="000000"/>
                </a:solidFill>
                <a:effectLst/>
                <a:latin typeface="方正清刻本悦宋简体" panose="02000000000000000000" pitchFamily="2" charset="-122"/>
                <a:ea typeface="方正清刻本悦宋简体" panose="02000000000000000000" pitchFamily="2" charset="-122"/>
              </a:rPr>
              <a:t>      主要面向老客户和工作餐，店铺的经营情况并没有受到太大的影响。</a:t>
            </a:r>
            <a:endParaRPr lang="zh-CN" altLang="en-US" sz="2000" dirty="0">
              <a:effectLst/>
              <a:latin typeface="方正清刻本悦宋简体" panose="02000000000000000000" pitchFamily="2" charset="-122"/>
              <a:ea typeface="方正清刻本悦宋简体" panose="02000000000000000000" pitchFamily="2" charset="-122"/>
            </a:endParaRPr>
          </a:p>
        </p:txBody>
      </p:sp>
      <p:sp>
        <p:nvSpPr>
          <p:cNvPr id="492" name="Google Shape;492;p41"/>
          <p:cNvSpPr txBox="1">
            <a:spLocks noGrp="1"/>
          </p:cNvSpPr>
          <p:nvPr>
            <p:ph type="subTitle" idx="2"/>
          </p:nvPr>
        </p:nvSpPr>
        <p:spPr>
          <a:xfrm>
            <a:off x="4747064" y="3217341"/>
            <a:ext cx="3854098" cy="1112400"/>
          </a:xfrm>
          <a:prstGeom prst="rect">
            <a:avLst/>
          </a:prstGeom>
        </p:spPr>
        <p:txBody>
          <a:bodyPr spcFirstLastPara="1" wrap="square" lIns="91425" tIns="91425" rIns="91425" bIns="91425" anchor="t" anchorCtr="0">
            <a:noAutofit/>
          </a:bodyPr>
          <a:lstStyle/>
          <a:p>
            <a:pPr algn="just">
              <a:lnSpc>
                <a:spcPct val="100000"/>
              </a:lnSpc>
            </a:pPr>
            <a:r>
              <a:rPr lang="zh-CN" altLang="en-US" sz="1800" b="0" i="0" spc="0" dirty="0">
                <a:solidFill>
                  <a:srgbClr val="000000"/>
                </a:solidFill>
                <a:effectLst/>
                <a:latin typeface="方正清刻本悦宋简体" panose="02000000000000000000" pitchFamily="2" charset="-122"/>
                <a:ea typeface="方正清刻本悦宋简体" panose="02000000000000000000" pitchFamily="2" charset="-122"/>
              </a:rPr>
              <a:t>      主要以社会上顾客为主，不依赖学生。今年天气不太冷，后半年生意已恢复到往年的水准。</a:t>
            </a:r>
            <a:endParaRPr lang="zh-CN" altLang="en-US" sz="2000" dirty="0">
              <a:effectLst/>
              <a:latin typeface="方正清刻本悦宋简体" panose="02000000000000000000" pitchFamily="2" charset="-122"/>
              <a:ea typeface="方正清刻本悦宋简体" panose="02000000000000000000" pitchFamily="2" charset="-122"/>
            </a:endParaRPr>
          </a:p>
        </p:txBody>
      </p:sp>
      <p:sp>
        <p:nvSpPr>
          <p:cNvPr id="493" name="Google Shape;493;p41"/>
          <p:cNvSpPr txBox="1">
            <a:spLocks noGrp="1"/>
          </p:cNvSpPr>
          <p:nvPr>
            <p:ph type="ctrTitle"/>
          </p:nvPr>
        </p:nvSpPr>
        <p:spPr>
          <a:xfrm>
            <a:off x="1160237" y="2721400"/>
            <a:ext cx="2619300" cy="384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zh-CN" altLang="en-US" sz="2800" dirty="0">
                <a:latin typeface="方正清刻本悦宋简体" panose="02000000000000000000" pitchFamily="2" charset="-122"/>
                <a:ea typeface="方正清刻本悦宋简体" panose="02000000000000000000" pitchFamily="2" charset="-122"/>
              </a:rPr>
              <a:t>花先生</a:t>
            </a:r>
            <a:endParaRPr sz="2800" dirty="0">
              <a:latin typeface="方正清刻本悦宋简体" panose="02000000000000000000" pitchFamily="2" charset="-122"/>
              <a:ea typeface="方正清刻本悦宋简体" panose="02000000000000000000" pitchFamily="2" charset="-122"/>
            </a:endParaRPr>
          </a:p>
        </p:txBody>
      </p:sp>
      <p:sp>
        <p:nvSpPr>
          <p:cNvPr id="494" name="Google Shape;494;p41"/>
          <p:cNvSpPr txBox="1">
            <a:spLocks noGrp="1"/>
          </p:cNvSpPr>
          <p:nvPr>
            <p:ph type="ctrTitle" idx="3"/>
          </p:nvPr>
        </p:nvSpPr>
        <p:spPr>
          <a:xfrm>
            <a:off x="5364463" y="1614650"/>
            <a:ext cx="2619300" cy="38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800" dirty="0">
                <a:solidFill>
                  <a:schemeClr val="dk1"/>
                </a:solidFill>
                <a:latin typeface="East Sea Dokdo"/>
                <a:ea typeface="East Sea Dokdo"/>
                <a:cs typeface="East Sea Dokdo"/>
                <a:sym typeface="East Sea Dokdo"/>
              </a:rPr>
              <a:t>0</a:t>
            </a:r>
            <a:r>
              <a:rPr lang="en-US" altLang="zh-CN" sz="4800" dirty="0">
                <a:solidFill>
                  <a:schemeClr val="dk1"/>
                </a:solidFill>
                <a:latin typeface="East Sea Dokdo"/>
                <a:ea typeface="East Sea Dokdo"/>
                <a:cs typeface="East Sea Dokdo"/>
                <a:sym typeface="East Sea Dokdo"/>
              </a:rPr>
              <a:t>4</a:t>
            </a:r>
            <a:endParaRPr sz="4800" dirty="0">
              <a:solidFill>
                <a:schemeClr val="dk1"/>
              </a:solidFill>
              <a:latin typeface="East Sea Dokdo"/>
              <a:ea typeface="East Sea Dokdo"/>
              <a:cs typeface="East Sea Dokdo"/>
              <a:sym typeface="East Sea Dokdo"/>
            </a:endParaRPr>
          </a:p>
        </p:txBody>
      </p:sp>
      <p:sp>
        <p:nvSpPr>
          <p:cNvPr id="495" name="Google Shape;495;p41"/>
          <p:cNvSpPr txBox="1">
            <a:spLocks noGrp="1"/>
          </p:cNvSpPr>
          <p:nvPr>
            <p:ph type="ctrTitle"/>
          </p:nvPr>
        </p:nvSpPr>
        <p:spPr>
          <a:xfrm>
            <a:off x="1101712" y="1614650"/>
            <a:ext cx="2619300" cy="38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800" dirty="0">
                <a:solidFill>
                  <a:schemeClr val="dk1"/>
                </a:solidFill>
                <a:latin typeface="East Sea Dokdo"/>
                <a:ea typeface="East Sea Dokdo"/>
                <a:cs typeface="East Sea Dokdo"/>
                <a:sym typeface="East Sea Dokdo"/>
              </a:rPr>
              <a:t>0</a:t>
            </a:r>
            <a:r>
              <a:rPr lang="en-US" altLang="zh-CN" sz="4800" dirty="0">
                <a:solidFill>
                  <a:schemeClr val="dk1"/>
                </a:solidFill>
                <a:latin typeface="East Sea Dokdo"/>
                <a:ea typeface="East Sea Dokdo"/>
                <a:cs typeface="East Sea Dokdo"/>
                <a:sym typeface="East Sea Dokdo"/>
              </a:rPr>
              <a:t>3</a:t>
            </a:r>
            <a:endParaRPr sz="4800" dirty="0">
              <a:solidFill>
                <a:schemeClr val="dk1"/>
              </a:solidFill>
              <a:latin typeface="East Sea Dokdo"/>
              <a:ea typeface="East Sea Dokdo"/>
              <a:cs typeface="East Sea Dokdo"/>
              <a:sym typeface="East Sea Dokdo"/>
            </a:endParaRPr>
          </a:p>
        </p:txBody>
      </p:sp>
      <p:cxnSp>
        <p:nvCxnSpPr>
          <p:cNvPr id="496" name="Google Shape;496;p41"/>
          <p:cNvCxnSpPr/>
          <p:nvPr/>
        </p:nvCxnSpPr>
        <p:spPr>
          <a:xfrm>
            <a:off x="4572000" y="1923350"/>
            <a:ext cx="0" cy="2325000"/>
          </a:xfrm>
          <a:prstGeom prst="straightConnector1">
            <a:avLst/>
          </a:prstGeom>
          <a:noFill/>
          <a:ln w="19050" cap="flat" cmpd="sng">
            <a:solidFill>
              <a:schemeClr val="accent1"/>
            </a:solidFill>
            <a:prstDash val="dot"/>
            <a:round/>
            <a:headEnd type="none" w="med" len="med"/>
            <a:tailEnd type="none" w="med" len="med"/>
          </a:ln>
        </p:spPr>
      </p:cxnSp>
      <p:sp>
        <p:nvSpPr>
          <p:cNvPr id="12" name="Google Shape;487;p41">
            <a:extLst>
              <a:ext uri="{FF2B5EF4-FFF2-40B4-BE49-F238E27FC236}">
                <a16:creationId xmlns:a16="http://schemas.microsoft.com/office/drawing/2014/main" id="{E06D4884-5D58-4FC6-8022-B3E15A94C1D7}"/>
              </a:ext>
            </a:extLst>
          </p:cNvPr>
          <p:cNvSpPr txBox="1">
            <a:spLocks/>
          </p:cNvSpPr>
          <p:nvPr/>
        </p:nvSpPr>
        <p:spPr>
          <a:xfrm>
            <a:off x="1207050" y="326698"/>
            <a:ext cx="6729900" cy="650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800"/>
              <a:buFont typeface="East Sea Dokdo"/>
              <a:buNone/>
              <a:defRPr sz="4800" b="0" i="0" u="none" strike="noStrike" cap="none">
                <a:solidFill>
                  <a:schemeClr val="dk1"/>
                </a:solidFill>
                <a:latin typeface="East Sea Dokdo"/>
                <a:ea typeface="East Sea Dokdo"/>
                <a:cs typeface="East Sea Dokdo"/>
                <a:sym typeface="East Sea Dokdo"/>
              </a:defRPr>
            </a:lvl1pPr>
            <a:lvl2pPr marR="0" lvl="1" algn="ctr" rtl="0">
              <a:lnSpc>
                <a:spcPct val="100000"/>
              </a:lnSpc>
              <a:spcBef>
                <a:spcPts val="0"/>
              </a:spcBef>
              <a:spcAft>
                <a:spcPts val="0"/>
              </a:spcAft>
              <a:buClr>
                <a:schemeClr val="dk1"/>
              </a:buClr>
              <a:buSzPts val="4800"/>
              <a:buFont typeface="East Sea Dokdo"/>
              <a:buNone/>
              <a:defRPr sz="4800" b="0" i="0" u="none" strike="noStrike" cap="none">
                <a:solidFill>
                  <a:schemeClr val="dk1"/>
                </a:solidFill>
                <a:latin typeface="East Sea Dokdo"/>
                <a:ea typeface="East Sea Dokdo"/>
                <a:cs typeface="East Sea Dokdo"/>
                <a:sym typeface="East Sea Dokdo"/>
              </a:defRPr>
            </a:lvl2pPr>
            <a:lvl3pPr marR="0" lvl="2" algn="ctr" rtl="0">
              <a:lnSpc>
                <a:spcPct val="100000"/>
              </a:lnSpc>
              <a:spcBef>
                <a:spcPts val="0"/>
              </a:spcBef>
              <a:spcAft>
                <a:spcPts val="0"/>
              </a:spcAft>
              <a:buClr>
                <a:schemeClr val="dk1"/>
              </a:buClr>
              <a:buSzPts val="4800"/>
              <a:buFont typeface="East Sea Dokdo"/>
              <a:buNone/>
              <a:defRPr sz="4800" b="0" i="0" u="none" strike="noStrike" cap="none">
                <a:solidFill>
                  <a:schemeClr val="dk1"/>
                </a:solidFill>
                <a:latin typeface="East Sea Dokdo"/>
                <a:ea typeface="East Sea Dokdo"/>
                <a:cs typeface="East Sea Dokdo"/>
                <a:sym typeface="East Sea Dokdo"/>
              </a:defRPr>
            </a:lvl3pPr>
            <a:lvl4pPr marR="0" lvl="3" algn="ctr" rtl="0">
              <a:lnSpc>
                <a:spcPct val="100000"/>
              </a:lnSpc>
              <a:spcBef>
                <a:spcPts val="0"/>
              </a:spcBef>
              <a:spcAft>
                <a:spcPts val="0"/>
              </a:spcAft>
              <a:buClr>
                <a:schemeClr val="dk1"/>
              </a:buClr>
              <a:buSzPts val="4800"/>
              <a:buFont typeface="East Sea Dokdo"/>
              <a:buNone/>
              <a:defRPr sz="4800" b="0" i="0" u="none" strike="noStrike" cap="none">
                <a:solidFill>
                  <a:schemeClr val="dk1"/>
                </a:solidFill>
                <a:latin typeface="East Sea Dokdo"/>
                <a:ea typeface="East Sea Dokdo"/>
                <a:cs typeface="East Sea Dokdo"/>
                <a:sym typeface="East Sea Dokdo"/>
              </a:defRPr>
            </a:lvl4pPr>
            <a:lvl5pPr marR="0" lvl="4" algn="ctr" rtl="0">
              <a:lnSpc>
                <a:spcPct val="100000"/>
              </a:lnSpc>
              <a:spcBef>
                <a:spcPts val="0"/>
              </a:spcBef>
              <a:spcAft>
                <a:spcPts val="0"/>
              </a:spcAft>
              <a:buClr>
                <a:schemeClr val="dk1"/>
              </a:buClr>
              <a:buSzPts val="4800"/>
              <a:buFont typeface="East Sea Dokdo"/>
              <a:buNone/>
              <a:defRPr sz="4800" b="0" i="0" u="none" strike="noStrike" cap="none">
                <a:solidFill>
                  <a:schemeClr val="dk1"/>
                </a:solidFill>
                <a:latin typeface="East Sea Dokdo"/>
                <a:ea typeface="East Sea Dokdo"/>
                <a:cs typeface="East Sea Dokdo"/>
                <a:sym typeface="East Sea Dokdo"/>
              </a:defRPr>
            </a:lvl5pPr>
            <a:lvl6pPr marR="0" lvl="5" algn="ctr" rtl="0">
              <a:lnSpc>
                <a:spcPct val="100000"/>
              </a:lnSpc>
              <a:spcBef>
                <a:spcPts val="0"/>
              </a:spcBef>
              <a:spcAft>
                <a:spcPts val="0"/>
              </a:spcAft>
              <a:buClr>
                <a:schemeClr val="dk1"/>
              </a:buClr>
              <a:buSzPts val="4800"/>
              <a:buFont typeface="East Sea Dokdo"/>
              <a:buNone/>
              <a:defRPr sz="4800" b="0" i="0" u="none" strike="noStrike" cap="none">
                <a:solidFill>
                  <a:schemeClr val="dk1"/>
                </a:solidFill>
                <a:latin typeface="East Sea Dokdo"/>
                <a:ea typeface="East Sea Dokdo"/>
                <a:cs typeface="East Sea Dokdo"/>
                <a:sym typeface="East Sea Dokdo"/>
              </a:defRPr>
            </a:lvl6pPr>
            <a:lvl7pPr marR="0" lvl="6" algn="ctr" rtl="0">
              <a:lnSpc>
                <a:spcPct val="100000"/>
              </a:lnSpc>
              <a:spcBef>
                <a:spcPts val="0"/>
              </a:spcBef>
              <a:spcAft>
                <a:spcPts val="0"/>
              </a:spcAft>
              <a:buClr>
                <a:schemeClr val="dk1"/>
              </a:buClr>
              <a:buSzPts val="4800"/>
              <a:buFont typeface="East Sea Dokdo"/>
              <a:buNone/>
              <a:defRPr sz="4800" b="0" i="0" u="none" strike="noStrike" cap="none">
                <a:solidFill>
                  <a:schemeClr val="dk1"/>
                </a:solidFill>
                <a:latin typeface="East Sea Dokdo"/>
                <a:ea typeface="East Sea Dokdo"/>
                <a:cs typeface="East Sea Dokdo"/>
                <a:sym typeface="East Sea Dokdo"/>
              </a:defRPr>
            </a:lvl7pPr>
            <a:lvl8pPr marR="0" lvl="7" algn="ctr" rtl="0">
              <a:lnSpc>
                <a:spcPct val="100000"/>
              </a:lnSpc>
              <a:spcBef>
                <a:spcPts val="0"/>
              </a:spcBef>
              <a:spcAft>
                <a:spcPts val="0"/>
              </a:spcAft>
              <a:buClr>
                <a:schemeClr val="dk1"/>
              </a:buClr>
              <a:buSzPts val="4800"/>
              <a:buFont typeface="East Sea Dokdo"/>
              <a:buNone/>
              <a:defRPr sz="4800" b="0" i="0" u="none" strike="noStrike" cap="none">
                <a:solidFill>
                  <a:schemeClr val="dk1"/>
                </a:solidFill>
                <a:latin typeface="East Sea Dokdo"/>
                <a:ea typeface="East Sea Dokdo"/>
                <a:cs typeface="East Sea Dokdo"/>
                <a:sym typeface="East Sea Dokdo"/>
              </a:defRPr>
            </a:lvl8pPr>
            <a:lvl9pPr marR="0" lvl="8" algn="ctr" rtl="0">
              <a:lnSpc>
                <a:spcPct val="100000"/>
              </a:lnSpc>
              <a:spcBef>
                <a:spcPts val="0"/>
              </a:spcBef>
              <a:spcAft>
                <a:spcPts val="0"/>
              </a:spcAft>
              <a:buClr>
                <a:schemeClr val="dk1"/>
              </a:buClr>
              <a:buSzPts val="4800"/>
              <a:buFont typeface="East Sea Dokdo"/>
              <a:buNone/>
              <a:defRPr sz="4800" b="0" i="0" u="none" strike="noStrike" cap="none">
                <a:solidFill>
                  <a:schemeClr val="dk1"/>
                </a:solidFill>
                <a:latin typeface="East Sea Dokdo"/>
                <a:ea typeface="East Sea Dokdo"/>
                <a:cs typeface="East Sea Dokdo"/>
                <a:sym typeface="East Sea Dokdo"/>
              </a:defRPr>
            </a:lvl9pPr>
          </a:lstStyle>
          <a:p>
            <a:r>
              <a:rPr lang="zh-CN" altLang="en-US" sz="4000">
                <a:latin typeface="方正颜真卿楷书 简繁" panose="02000500000000000000" pitchFamily="2" charset="-122"/>
                <a:ea typeface="方正颜真卿楷书 简繁" panose="02000500000000000000" pitchFamily="2" charset="-122"/>
              </a:rPr>
              <a:t>概览</a:t>
            </a:r>
            <a:endParaRPr lang="zh-CN" altLang="en-US" sz="4000" dirty="0">
              <a:latin typeface="方正颜真卿楷书 简繁" panose="02000500000000000000" pitchFamily="2" charset="-122"/>
              <a:ea typeface="方正颜真卿楷书 简繁" panose="02000500000000000000" pitchFamily="2" charset="-122"/>
            </a:endParaRPr>
          </a:p>
        </p:txBody>
      </p:sp>
    </p:spTree>
    <p:extLst>
      <p:ext uri="{BB962C8B-B14F-4D97-AF65-F5344CB8AC3E}">
        <p14:creationId xmlns:p14="http://schemas.microsoft.com/office/powerpoint/2010/main" val="2334080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28"/>
          <p:cNvSpPr txBox="1">
            <a:spLocks noGrp="1"/>
          </p:cNvSpPr>
          <p:nvPr>
            <p:ph type="title" idx="6"/>
          </p:nvPr>
        </p:nvSpPr>
        <p:spPr>
          <a:xfrm>
            <a:off x="1273958" y="221211"/>
            <a:ext cx="6729900" cy="65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4000" dirty="0">
                <a:latin typeface="方正颜真卿楷书 简繁" panose="02000500000000000000" pitchFamily="2" charset="-122"/>
                <a:ea typeface="方正颜真卿楷书 简繁" panose="02000500000000000000" pitchFamily="2" charset="-122"/>
              </a:rPr>
              <a:t>补贴情况？</a:t>
            </a:r>
            <a:endParaRPr sz="4000" dirty="0">
              <a:latin typeface="方正颜真卿楷书 简繁" panose="02000500000000000000" pitchFamily="2" charset="-122"/>
              <a:ea typeface="方正颜真卿楷书 简繁" panose="02000500000000000000" pitchFamily="2" charset="-122"/>
            </a:endParaRPr>
          </a:p>
        </p:txBody>
      </p:sp>
      <p:sp>
        <p:nvSpPr>
          <p:cNvPr id="174" name="Google Shape;174;p28"/>
          <p:cNvSpPr txBox="1">
            <a:spLocks noGrp="1"/>
          </p:cNvSpPr>
          <p:nvPr>
            <p:ph type="ctrTitle" idx="3"/>
          </p:nvPr>
        </p:nvSpPr>
        <p:spPr>
          <a:xfrm>
            <a:off x="3288187" y="2772472"/>
            <a:ext cx="2619300" cy="384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zh-CN" altLang="en-US" dirty="0">
                <a:latin typeface="方正颜真卿楷书 简繁" panose="02000500000000000000" pitchFamily="2" charset="-122"/>
                <a:ea typeface="方正颜真卿楷书 简繁" panose="02000500000000000000" pitchFamily="2" charset="-122"/>
              </a:rPr>
              <a:t>房租</a:t>
            </a:r>
            <a:endParaRPr dirty="0">
              <a:latin typeface="方正颜真卿楷书 简繁" panose="02000500000000000000" pitchFamily="2" charset="-122"/>
              <a:ea typeface="方正颜真卿楷书 简繁" panose="02000500000000000000" pitchFamily="2" charset="-122"/>
            </a:endParaRPr>
          </a:p>
        </p:txBody>
      </p:sp>
      <p:sp>
        <p:nvSpPr>
          <p:cNvPr id="175" name="Google Shape;175;p28"/>
          <p:cNvSpPr txBox="1">
            <a:spLocks noGrp="1"/>
          </p:cNvSpPr>
          <p:nvPr>
            <p:ph type="subTitle" idx="1"/>
          </p:nvPr>
        </p:nvSpPr>
        <p:spPr>
          <a:xfrm>
            <a:off x="891036" y="3081072"/>
            <a:ext cx="2123327" cy="1420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CN" altLang="en-US" sz="1800" dirty="0">
                <a:latin typeface="方正清刻本悦宋简体" panose="02000000000000000000" pitchFamily="2" charset="-122"/>
                <a:ea typeface="方正清刻本悦宋简体" panose="02000000000000000000" pitchFamily="2" charset="-122"/>
              </a:rPr>
              <a:t>老地方</a:t>
            </a:r>
            <a:r>
              <a:rPr lang="en-US" altLang="zh-CN" sz="1800" dirty="0">
                <a:latin typeface="方正清刻本悦宋简体" panose="02000000000000000000" pitchFamily="2" charset="-122"/>
                <a:ea typeface="方正清刻本悦宋简体" panose="02000000000000000000" pitchFamily="2" charset="-122"/>
              </a:rPr>
              <a:t>-</a:t>
            </a:r>
            <a:r>
              <a:rPr lang="zh-CN" altLang="en-US" sz="1800" dirty="0">
                <a:latin typeface="方正清刻本悦宋简体" panose="02000000000000000000" pitchFamily="2" charset="-122"/>
                <a:ea typeface="方正清刻本悦宋简体" panose="02000000000000000000" pitchFamily="2" charset="-122"/>
              </a:rPr>
              <a:t>抢了很多“杭州消费券”，还有其他一些杭州市民的补贴</a:t>
            </a:r>
            <a:endParaRPr lang="en-US" altLang="zh-CN" sz="1800" dirty="0">
              <a:latin typeface="方正清刻本悦宋简体" panose="02000000000000000000" pitchFamily="2" charset="-122"/>
              <a:ea typeface="方正清刻本悦宋简体" panose="02000000000000000000" pitchFamily="2" charset="-122"/>
            </a:endParaRPr>
          </a:p>
        </p:txBody>
      </p:sp>
      <p:sp>
        <p:nvSpPr>
          <p:cNvPr id="176" name="Google Shape;176;p28"/>
          <p:cNvSpPr txBox="1">
            <a:spLocks noGrp="1"/>
          </p:cNvSpPr>
          <p:nvPr>
            <p:ph type="subTitle" idx="2"/>
          </p:nvPr>
        </p:nvSpPr>
        <p:spPr>
          <a:xfrm>
            <a:off x="3510336" y="3081072"/>
            <a:ext cx="2123327" cy="1420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CN" altLang="en-US" sz="1800" dirty="0">
                <a:latin typeface="方正清刻本悦宋简体" panose="02000000000000000000" pitchFamily="2" charset="-122"/>
                <a:ea typeface="方正清刻本悦宋简体" panose="02000000000000000000" pitchFamily="2" charset="-122"/>
              </a:rPr>
              <a:t>花先生</a:t>
            </a:r>
            <a:r>
              <a:rPr lang="en-US" altLang="zh-CN" sz="1800" dirty="0">
                <a:latin typeface="方正清刻本悦宋简体" panose="02000000000000000000" pitchFamily="2" charset="-122"/>
                <a:ea typeface="方正清刻本悦宋简体" panose="02000000000000000000" pitchFamily="2" charset="-122"/>
              </a:rPr>
              <a:t>-</a:t>
            </a:r>
            <a:r>
              <a:rPr lang="zh-CN" altLang="en-US" sz="1800" dirty="0">
                <a:latin typeface="方正清刻本悦宋简体" panose="02000000000000000000" pitchFamily="2" charset="-122"/>
                <a:ea typeface="方正清刻本悦宋简体" panose="02000000000000000000" pitchFamily="2" charset="-122"/>
              </a:rPr>
              <a:t>房东出于友情降低了房租</a:t>
            </a:r>
            <a:endParaRPr lang="en-US" altLang="zh-CN" sz="1800" dirty="0">
              <a:latin typeface="方正清刻本悦宋简体" panose="02000000000000000000" pitchFamily="2" charset="-122"/>
              <a:ea typeface="方正清刻本悦宋简体" panose="02000000000000000000" pitchFamily="2" charset="-122"/>
            </a:endParaRPr>
          </a:p>
          <a:p>
            <a:pPr marL="0" lvl="0" indent="0" algn="l" rtl="0">
              <a:spcBef>
                <a:spcPts val="0"/>
              </a:spcBef>
              <a:spcAft>
                <a:spcPts val="0"/>
              </a:spcAft>
              <a:buNone/>
            </a:pPr>
            <a:r>
              <a:rPr lang="zh-CN" altLang="en-US" sz="1800" dirty="0">
                <a:latin typeface="方正清刻本悦宋简体" panose="02000000000000000000" pitchFamily="2" charset="-122"/>
                <a:ea typeface="方正清刻本悦宋简体" panose="02000000000000000000" pitchFamily="2" charset="-122"/>
              </a:rPr>
              <a:t>兰州拉面</a:t>
            </a:r>
            <a:r>
              <a:rPr lang="en-US" altLang="zh-CN" sz="1800" dirty="0">
                <a:latin typeface="方正清刻本悦宋简体" panose="02000000000000000000" pitchFamily="2" charset="-122"/>
                <a:ea typeface="方正清刻本悦宋简体" panose="02000000000000000000" pitchFamily="2" charset="-122"/>
              </a:rPr>
              <a:t>-</a:t>
            </a:r>
            <a:r>
              <a:rPr lang="zh-CN" altLang="en-US" sz="1800" dirty="0">
                <a:latin typeface="方正清刻本悦宋简体" panose="02000000000000000000" pitchFamily="2" charset="-122"/>
                <a:ea typeface="方正清刻本悦宋简体" panose="02000000000000000000" pitchFamily="2" charset="-122"/>
              </a:rPr>
              <a:t>老板有朋友租的国家的房产，免了两个月房租</a:t>
            </a:r>
            <a:endParaRPr lang="en-US" altLang="zh-CN" sz="1800" dirty="0">
              <a:latin typeface="方正清刻本悦宋简体" panose="02000000000000000000" pitchFamily="2" charset="-122"/>
              <a:ea typeface="方正清刻本悦宋简体" panose="02000000000000000000" pitchFamily="2" charset="-122"/>
            </a:endParaRPr>
          </a:p>
        </p:txBody>
      </p:sp>
      <p:sp>
        <p:nvSpPr>
          <p:cNvPr id="177" name="Google Shape;177;p28"/>
          <p:cNvSpPr txBox="1">
            <a:spLocks noGrp="1"/>
          </p:cNvSpPr>
          <p:nvPr>
            <p:ph type="ctrTitle"/>
          </p:nvPr>
        </p:nvSpPr>
        <p:spPr>
          <a:xfrm>
            <a:off x="490437" y="2772472"/>
            <a:ext cx="2619300" cy="384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zh-CN" altLang="en-US" dirty="0">
                <a:latin typeface="方正颜真卿楷书 简繁" panose="02000500000000000000" pitchFamily="2" charset="-122"/>
                <a:ea typeface="方正颜真卿楷书 简繁" panose="02000500000000000000" pitchFamily="2" charset="-122"/>
              </a:rPr>
              <a:t>消费券</a:t>
            </a:r>
            <a:endParaRPr dirty="0">
              <a:latin typeface="方正颜真卿楷书 简繁" panose="02000500000000000000" pitchFamily="2" charset="-122"/>
              <a:ea typeface="方正颜真卿楷书 简繁" panose="02000500000000000000" pitchFamily="2" charset="-122"/>
            </a:endParaRPr>
          </a:p>
        </p:txBody>
      </p:sp>
      <p:sp>
        <p:nvSpPr>
          <p:cNvPr id="178" name="Google Shape;178;p28"/>
          <p:cNvSpPr txBox="1">
            <a:spLocks noGrp="1"/>
          </p:cNvSpPr>
          <p:nvPr>
            <p:ph type="subTitle" idx="4"/>
          </p:nvPr>
        </p:nvSpPr>
        <p:spPr>
          <a:xfrm>
            <a:off x="6308086" y="3112447"/>
            <a:ext cx="2259585" cy="1420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CN" altLang="en-US" sz="1800" dirty="0">
                <a:latin typeface="方正清刻本悦宋简体" panose="02000000000000000000" pitchFamily="2" charset="-122"/>
                <a:ea typeface="方正清刻本悦宋简体" panose="02000000000000000000" pitchFamily="2" charset="-122"/>
              </a:rPr>
              <a:t>重庆小面</a:t>
            </a:r>
            <a:r>
              <a:rPr lang="en-US" altLang="zh-CN" sz="1800" dirty="0">
                <a:latin typeface="方正清刻本悦宋简体" panose="02000000000000000000" pitchFamily="2" charset="-122"/>
                <a:ea typeface="方正清刻本悦宋简体" panose="02000000000000000000" pitchFamily="2" charset="-122"/>
              </a:rPr>
              <a:t>-</a:t>
            </a:r>
            <a:r>
              <a:rPr lang="zh-CN" altLang="en-US" sz="1800" dirty="0">
                <a:latin typeface="方正清刻本悦宋简体" panose="02000000000000000000" pitchFamily="2" charset="-122"/>
                <a:ea typeface="方正清刻本悦宋简体" panose="02000000000000000000" pitchFamily="2" charset="-122"/>
              </a:rPr>
              <a:t>补贴</a:t>
            </a:r>
            <a:r>
              <a:rPr lang="en-US" altLang="zh-CN" sz="1800" dirty="0">
                <a:latin typeface="方正清刻本悦宋简体" panose="02000000000000000000" pitchFamily="2" charset="-122"/>
                <a:ea typeface="方正清刻本悦宋简体" panose="02000000000000000000" pitchFamily="2" charset="-122"/>
              </a:rPr>
              <a:t>2000</a:t>
            </a:r>
          </a:p>
          <a:p>
            <a:pPr marL="0" lvl="0" indent="0" algn="l" rtl="0">
              <a:spcBef>
                <a:spcPts val="0"/>
              </a:spcBef>
              <a:spcAft>
                <a:spcPts val="0"/>
              </a:spcAft>
              <a:buNone/>
            </a:pPr>
            <a:r>
              <a:rPr lang="zh-CN" altLang="en-US" sz="1800" dirty="0">
                <a:latin typeface="方正清刻本悦宋简体" panose="02000000000000000000" pitchFamily="2" charset="-122"/>
                <a:ea typeface="方正清刻本悦宋简体" panose="02000000000000000000" pitchFamily="2" charset="-122"/>
              </a:rPr>
              <a:t>奶茶店老板</a:t>
            </a:r>
            <a:r>
              <a:rPr lang="en-US" altLang="zh-CN" sz="1800" dirty="0">
                <a:latin typeface="方正清刻本悦宋简体" panose="02000000000000000000" pitchFamily="2" charset="-122"/>
                <a:ea typeface="方正清刻本悦宋简体" panose="02000000000000000000" pitchFamily="2" charset="-122"/>
              </a:rPr>
              <a:t>-</a:t>
            </a:r>
            <a:r>
              <a:rPr lang="zh-CN" altLang="en-US" sz="1800" dirty="0">
                <a:latin typeface="方正清刻本悦宋简体" panose="02000000000000000000" pitchFamily="2" charset="-122"/>
                <a:ea typeface="方正清刻本悦宋简体" panose="02000000000000000000" pitchFamily="2" charset="-122"/>
              </a:rPr>
              <a:t>朋友领到了</a:t>
            </a:r>
            <a:r>
              <a:rPr lang="en-US" altLang="zh-CN" sz="1800" dirty="0">
                <a:latin typeface="方正清刻本悦宋简体" panose="02000000000000000000" pitchFamily="2" charset="-122"/>
                <a:ea typeface="方正清刻本悦宋简体" panose="02000000000000000000" pitchFamily="2" charset="-122"/>
              </a:rPr>
              <a:t>5000</a:t>
            </a:r>
          </a:p>
          <a:p>
            <a:pPr marL="0" lvl="0" indent="0" algn="l" rtl="0">
              <a:spcBef>
                <a:spcPts val="0"/>
              </a:spcBef>
              <a:spcAft>
                <a:spcPts val="0"/>
              </a:spcAft>
              <a:buNone/>
            </a:pPr>
            <a:r>
              <a:rPr lang="zh-CN" altLang="en-US" sz="1800" dirty="0">
                <a:latin typeface="方正清刻本悦宋简体" panose="02000000000000000000" pitchFamily="2" charset="-122"/>
                <a:ea typeface="方正清刻本悦宋简体" panose="02000000000000000000" pitchFamily="2" charset="-122"/>
              </a:rPr>
              <a:t>花先生</a:t>
            </a:r>
            <a:r>
              <a:rPr lang="en-US" altLang="zh-CN" sz="1800" dirty="0">
                <a:latin typeface="方正清刻本悦宋简体" panose="02000000000000000000" pitchFamily="2" charset="-122"/>
                <a:ea typeface="方正清刻本悦宋简体" panose="02000000000000000000" pitchFamily="2" charset="-122"/>
              </a:rPr>
              <a:t>-</a:t>
            </a:r>
            <a:r>
              <a:rPr lang="zh-CN" altLang="en-US" sz="1800" dirty="0">
                <a:latin typeface="方正清刻本悦宋简体" panose="02000000000000000000" pitchFamily="2" charset="-122"/>
                <a:ea typeface="方正清刻本悦宋简体" panose="02000000000000000000" pitchFamily="2" charset="-122"/>
              </a:rPr>
              <a:t>有听说</a:t>
            </a:r>
            <a:r>
              <a:rPr lang="en-US" altLang="zh-CN" sz="1800" dirty="0">
                <a:latin typeface="方正清刻本悦宋简体" panose="02000000000000000000" pitchFamily="2" charset="-122"/>
                <a:ea typeface="方正清刻本悦宋简体" panose="02000000000000000000" pitchFamily="2" charset="-122"/>
              </a:rPr>
              <a:t>2000</a:t>
            </a:r>
            <a:r>
              <a:rPr lang="zh-CN" altLang="en-US" sz="1800" dirty="0">
                <a:latin typeface="方正清刻本悦宋简体" panose="02000000000000000000" pitchFamily="2" charset="-122"/>
                <a:ea typeface="方正清刻本悦宋简体" panose="02000000000000000000" pitchFamily="2" charset="-122"/>
              </a:rPr>
              <a:t>补贴，但是没有领到</a:t>
            </a:r>
            <a:endParaRPr lang="en-US" altLang="zh-CN" sz="1800" dirty="0">
              <a:latin typeface="方正清刻本悦宋简体" panose="02000000000000000000" pitchFamily="2" charset="-122"/>
              <a:ea typeface="方正清刻本悦宋简体" panose="02000000000000000000" pitchFamily="2" charset="-122"/>
            </a:endParaRPr>
          </a:p>
        </p:txBody>
      </p:sp>
      <p:sp>
        <p:nvSpPr>
          <p:cNvPr id="179" name="Google Shape;179;p28"/>
          <p:cNvSpPr txBox="1">
            <a:spLocks noGrp="1"/>
          </p:cNvSpPr>
          <p:nvPr>
            <p:ph type="ctrTitle" idx="5"/>
          </p:nvPr>
        </p:nvSpPr>
        <p:spPr>
          <a:xfrm>
            <a:off x="6085937" y="2772472"/>
            <a:ext cx="2619300" cy="384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zh-CN" altLang="en-US" dirty="0">
                <a:latin typeface="方正颜真卿楷书 简繁" panose="02000500000000000000" pitchFamily="2" charset="-122"/>
                <a:ea typeface="方正颜真卿楷书 简繁" panose="02000500000000000000" pitchFamily="2" charset="-122"/>
              </a:rPr>
              <a:t>现金补贴</a:t>
            </a:r>
            <a:endParaRPr dirty="0">
              <a:latin typeface="方正颜真卿楷书 简繁" panose="02000500000000000000" pitchFamily="2" charset="-122"/>
              <a:ea typeface="方正颜真卿楷书 简繁" panose="02000500000000000000" pitchFamily="2" charset="-122"/>
            </a:endParaRPr>
          </a:p>
        </p:txBody>
      </p:sp>
      <p:pic>
        <p:nvPicPr>
          <p:cNvPr id="12" name="Google Shape;181;p28">
            <a:extLst>
              <a:ext uri="{FF2B5EF4-FFF2-40B4-BE49-F238E27FC236}">
                <a16:creationId xmlns:a16="http://schemas.microsoft.com/office/drawing/2014/main" id="{F0668C61-BB8A-4FFD-B21F-A8FFA2EA83A2}"/>
              </a:ext>
            </a:extLst>
          </p:cNvPr>
          <p:cNvPicPr preferRelativeResize="0"/>
          <p:nvPr/>
        </p:nvPicPr>
        <p:blipFill rotWithShape="1">
          <a:blip r:embed="rId3">
            <a:alphaModFix/>
          </a:blip>
          <a:srcRect t="9"/>
          <a:stretch/>
        </p:blipFill>
        <p:spPr>
          <a:xfrm>
            <a:off x="7017835" y="1135637"/>
            <a:ext cx="827608" cy="1235391"/>
          </a:xfrm>
          <a:prstGeom prst="rect">
            <a:avLst/>
          </a:prstGeom>
          <a:noFill/>
          <a:ln>
            <a:noFill/>
          </a:ln>
        </p:spPr>
      </p:pic>
      <p:pic>
        <p:nvPicPr>
          <p:cNvPr id="13" name="Google Shape;207;p31">
            <a:extLst>
              <a:ext uri="{FF2B5EF4-FFF2-40B4-BE49-F238E27FC236}">
                <a16:creationId xmlns:a16="http://schemas.microsoft.com/office/drawing/2014/main" id="{CA81739F-42BE-4E1F-932B-AE0C1BC78A3A}"/>
              </a:ext>
            </a:extLst>
          </p:cNvPr>
          <p:cNvPicPr preferRelativeResize="0"/>
          <p:nvPr/>
        </p:nvPicPr>
        <p:blipFill>
          <a:blip r:embed="rId4">
            <a:alphaModFix/>
          </a:blip>
          <a:stretch>
            <a:fillRect/>
          </a:stretch>
        </p:blipFill>
        <p:spPr>
          <a:xfrm>
            <a:off x="1102163" y="1292067"/>
            <a:ext cx="1395847" cy="1119499"/>
          </a:xfrm>
          <a:prstGeom prst="rect">
            <a:avLst/>
          </a:prstGeom>
          <a:noFill/>
          <a:ln>
            <a:noFill/>
          </a:ln>
        </p:spPr>
      </p:pic>
      <p:pic>
        <p:nvPicPr>
          <p:cNvPr id="14" name="Google Shape;375;p34">
            <a:extLst>
              <a:ext uri="{FF2B5EF4-FFF2-40B4-BE49-F238E27FC236}">
                <a16:creationId xmlns:a16="http://schemas.microsoft.com/office/drawing/2014/main" id="{B6706FA6-581E-45AD-B278-78864671C8CC}"/>
              </a:ext>
            </a:extLst>
          </p:cNvPr>
          <p:cNvPicPr preferRelativeResize="0"/>
          <p:nvPr/>
        </p:nvPicPr>
        <p:blipFill>
          <a:blip r:embed="rId5">
            <a:alphaModFix/>
          </a:blip>
          <a:stretch>
            <a:fillRect/>
          </a:stretch>
        </p:blipFill>
        <p:spPr>
          <a:xfrm>
            <a:off x="3923546" y="1135637"/>
            <a:ext cx="1296907" cy="1339515"/>
          </a:xfrm>
          <a:prstGeom prst="rect">
            <a:avLst/>
          </a:prstGeom>
          <a:noFill/>
          <a:ln>
            <a:noFill/>
          </a:ln>
        </p:spPr>
      </p:pic>
      <p:cxnSp>
        <p:nvCxnSpPr>
          <p:cNvPr id="15" name="Google Shape;496;p41">
            <a:extLst>
              <a:ext uri="{FF2B5EF4-FFF2-40B4-BE49-F238E27FC236}">
                <a16:creationId xmlns:a16="http://schemas.microsoft.com/office/drawing/2014/main" id="{3C2F33CE-CAC8-427B-A468-BB09DAA3ABAB}"/>
              </a:ext>
            </a:extLst>
          </p:cNvPr>
          <p:cNvCxnSpPr/>
          <p:nvPr/>
        </p:nvCxnSpPr>
        <p:spPr>
          <a:xfrm>
            <a:off x="3174381" y="1609972"/>
            <a:ext cx="0" cy="2325000"/>
          </a:xfrm>
          <a:prstGeom prst="straightConnector1">
            <a:avLst/>
          </a:prstGeom>
          <a:noFill/>
          <a:ln w="19050" cap="flat" cmpd="sng">
            <a:solidFill>
              <a:schemeClr val="accent1"/>
            </a:solidFill>
            <a:prstDash val="dot"/>
            <a:round/>
            <a:headEnd type="none" w="med" len="med"/>
            <a:tailEnd type="none" w="med" len="med"/>
          </a:ln>
        </p:spPr>
      </p:cxnSp>
      <p:cxnSp>
        <p:nvCxnSpPr>
          <p:cNvPr id="16" name="Google Shape;496;p41">
            <a:extLst>
              <a:ext uri="{FF2B5EF4-FFF2-40B4-BE49-F238E27FC236}">
                <a16:creationId xmlns:a16="http://schemas.microsoft.com/office/drawing/2014/main" id="{1671CD2A-17AD-4EAB-8477-AE27A9DB75E5}"/>
              </a:ext>
            </a:extLst>
          </p:cNvPr>
          <p:cNvCxnSpPr/>
          <p:nvPr/>
        </p:nvCxnSpPr>
        <p:spPr>
          <a:xfrm>
            <a:off x="5907487" y="1609972"/>
            <a:ext cx="0" cy="2325000"/>
          </a:xfrm>
          <a:prstGeom prst="straightConnector1">
            <a:avLst/>
          </a:prstGeom>
          <a:noFill/>
          <a:ln w="19050" cap="flat" cmpd="sng">
            <a:solidFill>
              <a:schemeClr val="accent1"/>
            </a:solidFill>
            <a:prstDash val="dot"/>
            <a:round/>
            <a:headEnd type="none" w="med" len="med"/>
            <a:tailEnd type="none" w="med" len="med"/>
          </a:ln>
        </p:spPr>
      </p:cxn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pic>
        <p:nvPicPr>
          <p:cNvPr id="187" name="Google Shape;187;p29"/>
          <p:cNvPicPr preferRelativeResize="0"/>
          <p:nvPr/>
        </p:nvPicPr>
        <p:blipFill rotWithShape="1">
          <a:blip r:embed="rId3">
            <a:alphaModFix/>
          </a:blip>
          <a:srcRect l="2678" r="2678"/>
          <a:stretch/>
        </p:blipFill>
        <p:spPr>
          <a:xfrm>
            <a:off x="5609711" y="852786"/>
            <a:ext cx="3240024" cy="3889477"/>
          </a:xfrm>
          <a:prstGeom prst="rect">
            <a:avLst/>
          </a:prstGeom>
          <a:noFill/>
          <a:ln>
            <a:noFill/>
          </a:ln>
        </p:spPr>
      </p:pic>
      <p:sp>
        <p:nvSpPr>
          <p:cNvPr id="189" name="Google Shape;189;p29"/>
          <p:cNvSpPr txBox="1">
            <a:spLocks noGrp="1"/>
          </p:cNvSpPr>
          <p:nvPr>
            <p:ph type="subTitle" idx="1"/>
          </p:nvPr>
        </p:nvSpPr>
        <p:spPr>
          <a:xfrm>
            <a:off x="541581" y="852786"/>
            <a:ext cx="5547600" cy="2124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CN" altLang="en-US" sz="2400" dirty="0">
                <a:solidFill>
                  <a:schemeClr val="accent1">
                    <a:lumMod val="75000"/>
                  </a:schemeClr>
                </a:solidFill>
                <a:latin typeface="方正颜真卿楷书 简繁" panose="02000500000000000000" pitchFamily="2" charset="-122"/>
                <a:ea typeface="方正颜真卿楷书 简繁" panose="02000500000000000000" pitchFamily="2" charset="-122"/>
              </a:rPr>
              <a:t>对此，我们采访了青芝坞管委会</a:t>
            </a:r>
            <a:r>
              <a:rPr lang="en-US" altLang="zh-CN" sz="2400" dirty="0">
                <a:solidFill>
                  <a:schemeClr val="accent1">
                    <a:lumMod val="75000"/>
                  </a:schemeClr>
                </a:solidFill>
                <a:latin typeface="方正颜真卿楷书 简繁" panose="02000500000000000000" pitchFamily="2" charset="-122"/>
                <a:ea typeface="方正颜真卿楷书 简繁" panose="02000500000000000000" pitchFamily="2" charset="-122"/>
              </a:rPr>
              <a:t>——</a:t>
            </a:r>
          </a:p>
          <a:p>
            <a:pPr marL="0" lvl="0" indent="0" algn="l" rtl="0">
              <a:spcBef>
                <a:spcPts val="0"/>
              </a:spcBef>
              <a:spcAft>
                <a:spcPts val="0"/>
              </a:spcAft>
              <a:buNone/>
            </a:pPr>
            <a:endParaRPr lang="en-US" sz="2400" dirty="0">
              <a:solidFill>
                <a:schemeClr val="accent1">
                  <a:lumMod val="75000"/>
                </a:schemeClr>
              </a:solidFill>
              <a:latin typeface="方正颜真卿楷书 简繁" panose="02000500000000000000" pitchFamily="2" charset="-122"/>
              <a:ea typeface="方正颜真卿楷书 简繁" panose="02000500000000000000" pitchFamily="2" charset="-122"/>
            </a:endParaRPr>
          </a:p>
          <a:p>
            <a:pPr marL="285750" lvl="0" indent="-285750" algn="l" rtl="0">
              <a:spcBef>
                <a:spcPts val="0"/>
              </a:spcBef>
              <a:spcAft>
                <a:spcPts val="0"/>
              </a:spcAft>
              <a:buFont typeface="Wingdings" panose="05000000000000000000" pitchFamily="2" charset="2"/>
              <a:buChar char="l"/>
            </a:pPr>
            <a:r>
              <a:rPr lang="zh-CN" altLang="en-US" sz="1800" dirty="0">
                <a:solidFill>
                  <a:schemeClr val="tx1">
                    <a:lumMod val="85000"/>
                    <a:lumOff val="15000"/>
                  </a:schemeClr>
                </a:solidFill>
                <a:latin typeface="方正清刻本悦宋简体" panose="02000000000000000000" pitchFamily="2" charset="-122"/>
                <a:ea typeface="方正清刻本悦宋简体" panose="02000000000000000000" pitchFamily="2" charset="-122"/>
              </a:rPr>
              <a:t>和房东商量减免房租</a:t>
            </a:r>
            <a:r>
              <a:rPr lang="en-US" altLang="zh-CN" sz="1800" dirty="0">
                <a:solidFill>
                  <a:schemeClr val="tx1">
                    <a:lumMod val="85000"/>
                    <a:lumOff val="15000"/>
                  </a:schemeClr>
                </a:solidFill>
                <a:latin typeface="方正清刻本悦宋简体" panose="02000000000000000000" pitchFamily="2" charset="-122"/>
                <a:ea typeface="方正清刻本悦宋简体" panose="02000000000000000000" pitchFamily="2" charset="-122"/>
              </a:rPr>
              <a:t>1-2</a:t>
            </a:r>
            <a:r>
              <a:rPr lang="zh-CN" altLang="en-US" sz="1800" dirty="0">
                <a:solidFill>
                  <a:schemeClr val="tx1">
                    <a:lumMod val="85000"/>
                    <a:lumOff val="15000"/>
                  </a:schemeClr>
                </a:solidFill>
                <a:latin typeface="方正清刻本悦宋简体" panose="02000000000000000000" pitchFamily="2" charset="-122"/>
                <a:ea typeface="方正清刻本悦宋简体" panose="02000000000000000000" pitchFamily="2" charset="-122"/>
              </a:rPr>
              <a:t>月</a:t>
            </a:r>
            <a:r>
              <a:rPr lang="en-US" altLang="zh-CN" sz="1800" dirty="0">
                <a:solidFill>
                  <a:schemeClr val="tx1">
                    <a:lumMod val="85000"/>
                    <a:lumOff val="15000"/>
                  </a:schemeClr>
                </a:solidFill>
                <a:latin typeface="方正清刻本悦宋简体" panose="02000000000000000000" pitchFamily="2" charset="-122"/>
                <a:ea typeface="方正清刻本悦宋简体" panose="02000000000000000000" pitchFamily="2" charset="-122"/>
              </a:rPr>
              <a:t>/</a:t>
            </a:r>
            <a:r>
              <a:rPr lang="zh-CN" altLang="en-US" sz="1800" dirty="0">
                <a:solidFill>
                  <a:schemeClr val="tx1">
                    <a:lumMod val="85000"/>
                    <a:lumOff val="15000"/>
                  </a:schemeClr>
                </a:solidFill>
                <a:latin typeface="方正清刻本悦宋简体" panose="02000000000000000000" pitchFamily="2" charset="-122"/>
                <a:ea typeface="方正清刻本悦宋简体" panose="02000000000000000000" pitchFamily="2" charset="-122"/>
              </a:rPr>
              <a:t>推迟，但做不到完全</a:t>
            </a:r>
            <a:endParaRPr lang="en-US" altLang="zh-CN" sz="1800" dirty="0">
              <a:solidFill>
                <a:schemeClr val="tx1">
                  <a:lumMod val="85000"/>
                  <a:lumOff val="15000"/>
                </a:schemeClr>
              </a:solidFill>
              <a:latin typeface="方正清刻本悦宋简体" panose="02000000000000000000" pitchFamily="2" charset="-122"/>
              <a:ea typeface="方正清刻本悦宋简体" panose="02000000000000000000" pitchFamily="2" charset="-122"/>
            </a:endParaRPr>
          </a:p>
          <a:p>
            <a:pPr marL="0" lvl="0" indent="0" algn="l" rtl="0">
              <a:spcBef>
                <a:spcPts val="0"/>
              </a:spcBef>
              <a:spcAft>
                <a:spcPts val="0"/>
              </a:spcAft>
            </a:pPr>
            <a:r>
              <a:rPr lang="en-US" altLang="zh-CN" sz="1800" dirty="0">
                <a:solidFill>
                  <a:schemeClr val="tx1">
                    <a:lumMod val="85000"/>
                    <a:lumOff val="15000"/>
                  </a:schemeClr>
                </a:solidFill>
                <a:latin typeface="方正清刻本悦宋简体" panose="02000000000000000000" pitchFamily="2" charset="-122"/>
                <a:ea typeface="方正清刻本悦宋简体" panose="02000000000000000000" pitchFamily="2" charset="-122"/>
              </a:rPr>
              <a:t>     </a:t>
            </a:r>
            <a:r>
              <a:rPr lang="zh-CN" altLang="en-US" sz="1800" dirty="0">
                <a:solidFill>
                  <a:schemeClr val="tx1">
                    <a:lumMod val="85000"/>
                    <a:lumOff val="15000"/>
                  </a:schemeClr>
                </a:solidFill>
                <a:latin typeface="方正清刻本悦宋简体" panose="02000000000000000000" pitchFamily="2" charset="-122"/>
                <a:ea typeface="方正清刻本悦宋简体" panose="02000000000000000000" pitchFamily="2" charset="-122"/>
              </a:rPr>
              <a:t>弥补经济损失</a:t>
            </a:r>
            <a:endParaRPr lang="en-US" altLang="zh-CN" sz="1800" dirty="0">
              <a:solidFill>
                <a:schemeClr val="tx1">
                  <a:lumMod val="85000"/>
                  <a:lumOff val="15000"/>
                </a:schemeClr>
              </a:solidFill>
              <a:latin typeface="方正清刻本悦宋简体" panose="02000000000000000000" pitchFamily="2" charset="-122"/>
              <a:ea typeface="方正清刻本悦宋简体" panose="02000000000000000000" pitchFamily="2" charset="-122"/>
            </a:endParaRPr>
          </a:p>
          <a:p>
            <a:pPr marL="0" lvl="0" indent="0" algn="l" rtl="0">
              <a:spcBef>
                <a:spcPts val="0"/>
              </a:spcBef>
              <a:spcAft>
                <a:spcPts val="0"/>
              </a:spcAft>
            </a:pPr>
            <a:endParaRPr lang="en-US" altLang="zh-CN" sz="1800" dirty="0">
              <a:solidFill>
                <a:schemeClr val="tx1">
                  <a:lumMod val="85000"/>
                  <a:lumOff val="15000"/>
                </a:schemeClr>
              </a:solidFill>
              <a:latin typeface="方正清刻本悦宋简体" panose="02000000000000000000" pitchFamily="2" charset="-122"/>
              <a:ea typeface="方正清刻本悦宋简体" panose="02000000000000000000" pitchFamily="2" charset="-122"/>
            </a:endParaRPr>
          </a:p>
          <a:p>
            <a:pPr marL="285750" lvl="0" indent="-285750" algn="l" rtl="0">
              <a:spcBef>
                <a:spcPts val="0"/>
              </a:spcBef>
              <a:spcAft>
                <a:spcPts val="0"/>
              </a:spcAft>
              <a:buFont typeface="Wingdings" panose="05000000000000000000" pitchFamily="2" charset="2"/>
              <a:buChar char="l"/>
            </a:pPr>
            <a:r>
              <a:rPr lang="zh-CN" altLang="en-US" sz="1800" dirty="0">
                <a:solidFill>
                  <a:schemeClr val="tx1">
                    <a:lumMod val="85000"/>
                    <a:lumOff val="15000"/>
                  </a:schemeClr>
                </a:solidFill>
                <a:latin typeface="方正清刻本悦宋简体" panose="02000000000000000000" pitchFamily="2" charset="-122"/>
                <a:ea typeface="方正清刻本悦宋简体" panose="02000000000000000000" pitchFamily="2" charset="-122"/>
              </a:rPr>
              <a:t>个体户</a:t>
            </a:r>
            <a:r>
              <a:rPr lang="en-US" altLang="zh-CN" sz="1800" dirty="0">
                <a:solidFill>
                  <a:schemeClr val="tx1">
                    <a:lumMod val="85000"/>
                    <a:lumOff val="15000"/>
                  </a:schemeClr>
                </a:solidFill>
                <a:latin typeface="方正清刻本悦宋简体" panose="02000000000000000000" pitchFamily="2" charset="-122"/>
                <a:ea typeface="方正清刻本悦宋简体" panose="02000000000000000000" pitchFamily="2" charset="-122"/>
              </a:rPr>
              <a:t>2000</a:t>
            </a:r>
            <a:r>
              <a:rPr lang="zh-CN" altLang="en-US" sz="1800" dirty="0">
                <a:solidFill>
                  <a:schemeClr val="tx1">
                    <a:lumMod val="85000"/>
                    <a:lumOff val="15000"/>
                  </a:schemeClr>
                </a:solidFill>
                <a:latin typeface="方正清刻本悦宋简体" panose="02000000000000000000" pitchFamily="2" charset="-122"/>
                <a:ea typeface="方正清刻本悦宋简体" panose="02000000000000000000" pitchFamily="2" charset="-122"/>
              </a:rPr>
              <a:t>补助，税收反退，对于符合条件</a:t>
            </a:r>
            <a:endParaRPr lang="en-US" altLang="zh-CN" sz="1800" dirty="0">
              <a:solidFill>
                <a:schemeClr val="tx1">
                  <a:lumMod val="85000"/>
                  <a:lumOff val="15000"/>
                </a:schemeClr>
              </a:solidFill>
              <a:latin typeface="方正清刻本悦宋简体" panose="02000000000000000000" pitchFamily="2" charset="-122"/>
              <a:ea typeface="方正清刻本悦宋简体" panose="02000000000000000000" pitchFamily="2" charset="-122"/>
            </a:endParaRPr>
          </a:p>
          <a:p>
            <a:pPr marL="0" lvl="0" indent="0" algn="l" rtl="0">
              <a:spcBef>
                <a:spcPts val="0"/>
              </a:spcBef>
              <a:spcAft>
                <a:spcPts val="0"/>
              </a:spcAft>
            </a:pPr>
            <a:r>
              <a:rPr lang="en-US" altLang="zh-CN" sz="1800" dirty="0">
                <a:solidFill>
                  <a:schemeClr val="tx1">
                    <a:lumMod val="85000"/>
                    <a:lumOff val="15000"/>
                  </a:schemeClr>
                </a:solidFill>
                <a:latin typeface="方正清刻本悦宋简体" panose="02000000000000000000" pitchFamily="2" charset="-122"/>
                <a:ea typeface="方正清刻本悦宋简体" panose="02000000000000000000" pitchFamily="2" charset="-122"/>
              </a:rPr>
              <a:t>     </a:t>
            </a:r>
            <a:r>
              <a:rPr lang="zh-CN" altLang="en-US" sz="1800" dirty="0">
                <a:solidFill>
                  <a:schemeClr val="tx1">
                    <a:lumMod val="85000"/>
                    <a:lumOff val="15000"/>
                  </a:schemeClr>
                </a:solidFill>
                <a:latin typeface="方正清刻本悦宋简体" panose="02000000000000000000" pitchFamily="2" charset="-122"/>
                <a:ea typeface="方正清刻本悦宋简体" panose="02000000000000000000" pitchFamily="2" charset="-122"/>
              </a:rPr>
              <a:t>的店家上门</a:t>
            </a:r>
            <a:r>
              <a:rPr lang="en-US" altLang="zh-CN" sz="1800" dirty="0">
                <a:solidFill>
                  <a:schemeClr val="tx1">
                    <a:lumMod val="85000"/>
                    <a:lumOff val="15000"/>
                  </a:schemeClr>
                </a:solidFill>
                <a:latin typeface="方正清刻本悦宋简体" panose="02000000000000000000" pitchFamily="2" charset="-122"/>
                <a:ea typeface="方正清刻本悦宋简体" panose="02000000000000000000" pitchFamily="2" charset="-122"/>
              </a:rPr>
              <a:t>/</a:t>
            </a:r>
            <a:r>
              <a:rPr lang="zh-CN" altLang="en-US" sz="1800" dirty="0">
                <a:solidFill>
                  <a:schemeClr val="tx1">
                    <a:lumMod val="85000"/>
                    <a:lumOff val="15000"/>
                  </a:schemeClr>
                </a:solidFill>
                <a:latin typeface="方正清刻本悦宋简体" panose="02000000000000000000" pitchFamily="2" charset="-122"/>
                <a:ea typeface="方正清刻本悦宋简体" panose="02000000000000000000" pitchFamily="2" charset="-122"/>
              </a:rPr>
              <a:t>或者打电话</a:t>
            </a:r>
            <a:r>
              <a:rPr lang="en-US" altLang="zh-CN" sz="1800" b="1" dirty="0">
                <a:solidFill>
                  <a:schemeClr val="tx1">
                    <a:lumMod val="85000"/>
                    <a:lumOff val="15000"/>
                  </a:schemeClr>
                </a:solidFill>
                <a:latin typeface="方正清刻本悦宋简体" panose="02000000000000000000" pitchFamily="2" charset="-122"/>
                <a:ea typeface="方正清刻本悦宋简体" panose="02000000000000000000" pitchFamily="2" charset="-122"/>
              </a:rPr>
              <a:t>100%</a:t>
            </a:r>
            <a:r>
              <a:rPr lang="zh-CN" altLang="en-US" sz="1800" b="1" dirty="0">
                <a:solidFill>
                  <a:schemeClr val="tx1">
                    <a:lumMod val="85000"/>
                    <a:lumOff val="15000"/>
                  </a:schemeClr>
                </a:solidFill>
                <a:latin typeface="方正清刻本悦宋简体" panose="02000000000000000000" pitchFamily="2" charset="-122"/>
                <a:ea typeface="方正清刻本悦宋简体" panose="02000000000000000000" pitchFamily="2" charset="-122"/>
              </a:rPr>
              <a:t>通知到</a:t>
            </a:r>
            <a:endParaRPr lang="en-US" altLang="zh-CN" sz="1800" b="1" dirty="0">
              <a:solidFill>
                <a:schemeClr val="tx1">
                  <a:lumMod val="85000"/>
                  <a:lumOff val="15000"/>
                </a:schemeClr>
              </a:solidFill>
              <a:latin typeface="方正清刻本悦宋简体" panose="02000000000000000000" pitchFamily="2" charset="-122"/>
              <a:ea typeface="方正清刻本悦宋简体" panose="02000000000000000000" pitchFamily="2" charset="-122"/>
            </a:endParaRPr>
          </a:p>
          <a:p>
            <a:pPr marL="0" lvl="0" indent="0" algn="l" rtl="0">
              <a:spcBef>
                <a:spcPts val="0"/>
              </a:spcBef>
              <a:spcAft>
                <a:spcPts val="0"/>
              </a:spcAft>
            </a:pPr>
            <a:endParaRPr lang="en-US" altLang="zh-CN" sz="1800" dirty="0">
              <a:solidFill>
                <a:schemeClr val="tx1">
                  <a:lumMod val="85000"/>
                  <a:lumOff val="15000"/>
                </a:schemeClr>
              </a:solidFill>
              <a:latin typeface="方正清刻本悦宋简体" panose="02000000000000000000" pitchFamily="2" charset="-122"/>
              <a:ea typeface="方正清刻本悦宋简体" panose="02000000000000000000" pitchFamily="2" charset="-122"/>
            </a:endParaRPr>
          </a:p>
          <a:p>
            <a:pPr marL="285750" lvl="0" indent="-285750" algn="l" rtl="0">
              <a:spcBef>
                <a:spcPts val="0"/>
              </a:spcBef>
              <a:spcAft>
                <a:spcPts val="0"/>
              </a:spcAft>
              <a:buFont typeface="Wingdings" panose="05000000000000000000" pitchFamily="2" charset="2"/>
              <a:buChar char="l"/>
            </a:pPr>
            <a:r>
              <a:rPr lang="zh-CN" altLang="en-US" sz="1800" dirty="0">
                <a:solidFill>
                  <a:schemeClr val="tx1">
                    <a:lumMod val="85000"/>
                    <a:lumOff val="15000"/>
                  </a:schemeClr>
                </a:solidFill>
                <a:latin typeface="方正清刻本悦宋简体" panose="02000000000000000000" pitchFamily="2" charset="-122"/>
                <a:ea typeface="方正清刻本悦宋简体" panose="02000000000000000000" pitchFamily="2" charset="-122"/>
              </a:rPr>
              <a:t>补助有一定条件，比如去年税收</a:t>
            </a:r>
            <a:r>
              <a:rPr lang="en-US" altLang="zh-CN" sz="1800" dirty="0">
                <a:solidFill>
                  <a:schemeClr val="tx1">
                    <a:lumMod val="85000"/>
                    <a:lumOff val="15000"/>
                  </a:schemeClr>
                </a:solidFill>
                <a:latin typeface="方正清刻本悦宋简体" panose="02000000000000000000" pitchFamily="2" charset="-122"/>
                <a:ea typeface="方正清刻本悦宋简体" panose="02000000000000000000" pitchFamily="2" charset="-122"/>
              </a:rPr>
              <a:t>/</a:t>
            </a:r>
            <a:r>
              <a:rPr lang="zh-CN" altLang="en-US" sz="1800" dirty="0">
                <a:solidFill>
                  <a:schemeClr val="tx1">
                    <a:lumMod val="85000"/>
                    <a:lumOff val="15000"/>
                  </a:schemeClr>
                </a:solidFill>
                <a:latin typeface="方正清刻本悦宋简体" panose="02000000000000000000" pitchFamily="2" charset="-122"/>
                <a:ea typeface="方正清刻本悦宋简体" panose="02000000000000000000" pitchFamily="2" charset="-122"/>
              </a:rPr>
              <a:t>报税</a:t>
            </a:r>
            <a:endParaRPr lang="en-US" altLang="zh-CN" sz="1800" dirty="0">
              <a:solidFill>
                <a:schemeClr val="tx1">
                  <a:lumMod val="85000"/>
                  <a:lumOff val="15000"/>
                </a:schemeClr>
              </a:solidFill>
              <a:latin typeface="方正清刻本悦宋简体" panose="02000000000000000000" pitchFamily="2" charset="-122"/>
              <a:ea typeface="方正清刻本悦宋简体" panose="02000000000000000000" pitchFamily="2" charset="-122"/>
            </a:endParaRPr>
          </a:p>
          <a:p>
            <a:pPr marL="0" lvl="0" indent="0" algn="l" rtl="0">
              <a:spcBef>
                <a:spcPts val="0"/>
              </a:spcBef>
              <a:spcAft>
                <a:spcPts val="0"/>
              </a:spcAft>
            </a:pPr>
            <a:r>
              <a:rPr lang="en-US" altLang="zh-CN" sz="1800" dirty="0">
                <a:solidFill>
                  <a:schemeClr val="tx1">
                    <a:lumMod val="85000"/>
                    <a:lumOff val="15000"/>
                  </a:schemeClr>
                </a:solidFill>
                <a:latin typeface="方正清刻本悦宋简体" panose="02000000000000000000" pitchFamily="2" charset="-122"/>
                <a:ea typeface="方正清刻本悦宋简体" panose="02000000000000000000" pitchFamily="2" charset="-122"/>
              </a:rPr>
              <a:t>      /</a:t>
            </a:r>
            <a:r>
              <a:rPr lang="zh-CN" altLang="en-US" sz="1800" dirty="0">
                <a:solidFill>
                  <a:schemeClr val="tx1">
                    <a:lumMod val="85000"/>
                    <a:lumOff val="15000"/>
                  </a:schemeClr>
                </a:solidFill>
                <a:latin typeface="方正清刻本悦宋简体" panose="02000000000000000000" pitchFamily="2" charset="-122"/>
                <a:ea typeface="方正清刻本悦宋简体" panose="02000000000000000000" pitchFamily="2" charset="-122"/>
              </a:rPr>
              <a:t>社保，也要求给员工交社保</a:t>
            </a:r>
            <a:endParaRPr lang="en-US" altLang="zh-CN" sz="1800" dirty="0">
              <a:solidFill>
                <a:schemeClr val="tx1">
                  <a:lumMod val="85000"/>
                  <a:lumOff val="15000"/>
                </a:schemeClr>
              </a:solidFill>
              <a:latin typeface="方正清刻本悦宋简体" panose="02000000000000000000" pitchFamily="2" charset="-122"/>
              <a:ea typeface="方正清刻本悦宋简体" panose="02000000000000000000" pitchFamily="2" charset="-122"/>
            </a:endParaRPr>
          </a:p>
          <a:p>
            <a:pPr marL="0" lvl="0" indent="0" algn="l" rtl="0">
              <a:spcBef>
                <a:spcPts val="0"/>
              </a:spcBef>
              <a:spcAft>
                <a:spcPts val="0"/>
              </a:spcAft>
            </a:pPr>
            <a:endParaRPr lang="en-US" altLang="zh-CN" sz="1800" dirty="0">
              <a:solidFill>
                <a:schemeClr val="tx1">
                  <a:lumMod val="85000"/>
                  <a:lumOff val="15000"/>
                </a:schemeClr>
              </a:solidFill>
              <a:latin typeface="方正清刻本悦宋简体" panose="02000000000000000000" pitchFamily="2" charset="-122"/>
              <a:ea typeface="方正清刻本悦宋简体" panose="02000000000000000000" pitchFamily="2" charset="-122"/>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pic>
        <p:nvPicPr>
          <p:cNvPr id="187" name="Google Shape;187;p29"/>
          <p:cNvPicPr preferRelativeResize="0"/>
          <p:nvPr/>
        </p:nvPicPr>
        <p:blipFill rotWithShape="1">
          <a:blip r:embed="rId3">
            <a:alphaModFix/>
          </a:blip>
          <a:srcRect l="2678" r="2678"/>
          <a:stretch/>
        </p:blipFill>
        <p:spPr>
          <a:xfrm>
            <a:off x="5609711" y="852786"/>
            <a:ext cx="3240024" cy="3889477"/>
          </a:xfrm>
          <a:prstGeom prst="rect">
            <a:avLst/>
          </a:prstGeom>
          <a:noFill/>
          <a:ln>
            <a:noFill/>
          </a:ln>
        </p:spPr>
      </p:pic>
      <p:sp>
        <p:nvSpPr>
          <p:cNvPr id="189" name="Google Shape;189;p29"/>
          <p:cNvSpPr txBox="1">
            <a:spLocks noGrp="1"/>
          </p:cNvSpPr>
          <p:nvPr>
            <p:ph type="subTitle" idx="1"/>
          </p:nvPr>
        </p:nvSpPr>
        <p:spPr>
          <a:xfrm>
            <a:off x="567958" y="778732"/>
            <a:ext cx="5547600" cy="2124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CN" altLang="en-US" sz="2400" dirty="0">
                <a:solidFill>
                  <a:schemeClr val="accent1">
                    <a:lumMod val="75000"/>
                  </a:schemeClr>
                </a:solidFill>
                <a:latin typeface="方正颜真卿楷书 简繁" panose="02000500000000000000" pitchFamily="2" charset="-122"/>
                <a:ea typeface="方正颜真卿楷书 简繁" panose="02000500000000000000" pitchFamily="2" charset="-122"/>
              </a:rPr>
              <a:t>对此，我们采访了青芝坞管委会</a:t>
            </a:r>
            <a:r>
              <a:rPr lang="en-US" altLang="zh-CN" sz="2400" dirty="0">
                <a:solidFill>
                  <a:schemeClr val="accent1">
                    <a:lumMod val="75000"/>
                  </a:schemeClr>
                </a:solidFill>
                <a:latin typeface="方正颜真卿楷书 简繁" panose="02000500000000000000" pitchFamily="2" charset="-122"/>
                <a:ea typeface="方正颜真卿楷书 简繁" panose="02000500000000000000" pitchFamily="2" charset="-122"/>
              </a:rPr>
              <a:t>——</a:t>
            </a:r>
          </a:p>
          <a:p>
            <a:pPr marL="0" lvl="0" indent="0" algn="l" rtl="0">
              <a:spcBef>
                <a:spcPts val="0"/>
              </a:spcBef>
              <a:spcAft>
                <a:spcPts val="0"/>
              </a:spcAft>
              <a:buNone/>
            </a:pPr>
            <a:endParaRPr lang="en-US" sz="2400" dirty="0">
              <a:solidFill>
                <a:schemeClr val="accent1">
                  <a:lumMod val="75000"/>
                </a:schemeClr>
              </a:solidFill>
              <a:latin typeface="方正颜真卿楷书 简繁" panose="02000500000000000000" pitchFamily="2" charset="-122"/>
              <a:ea typeface="方正颜真卿楷书 简繁" panose="02000500000000000000" pitchFamily="2" charset="-122"/>
            </a:endParaRPr>
          </a:p>
          <a:p>
            <a:pPr marL="285750" lvl="0" indent="-285750" algn="l" rtl="0">
              <a:spcBef>
                <a:spcPts val="0"/>
              </a:spcBef>
              <a:spcAft>
                <a:spcPts val="0"/>
              </a:spcAft>
              <a:buFont typeface="Wingdings" panose="05000000000000000000" pitchFamily="2" charset="2"/>
              <a:buChar char="l"/>
            </a:pPr>
            <a:r>
              <a:rPr lang="en-US" altLang="zh-CN" sz="1800" dirty="0">
                <a:solidFill>
                  <a:schemeClr val="tx1">
                    <a:lumMod val="85000"/>
                    <a:lumOff val="15000"/>
                  </a:schemeClr>
                </a:solidFill>
                <a:latin typeface="方正清刻本悦宋简体" panose="02000000000000000000" pitchFamily="2" charset="-122"/>
                <a:ea typeface="方正清刻本悦宋简体" panose="02000000000000000000" pitchFamily="2" charset="-122"/>
              </a:rPr>
              <a:t>3</a:t>
            </a:r>
            <a:r>
              <a:rPr lang="zh-CN" altLang="en-US" sz="1800" dirty="0">
                <a:solidFill>
                  <a:schemeClr val="tx1">
                    <a:lumMod val="85000"/>
                    <a:lumOff val="15000"/>
                  </a:schemeClr>
                </a:solidFill>
                <a:latin typeface="方正清刻本悦宋简体" panose="02000000000000000000" pitchFamily="2" charset="-122"/>
                <a:ea typeface="方正清刻本悦宋简体" panose="02000000000000000000" pitchFamily="2" charset="-122"/>
              </a:rPr>
              <a:t>家</a:t>
            </a:r>
            <a:r>
              <a:rPr lang="en-US" altLang="zh-CN" sz="1800" dirty="0">
                <a:solidFill>
                  <a:schemeClr val="tx1">
                    <a:lumMod val="85000"/>
                    <a:lumOff val="15000"/>
                  </a:schemeClr>
                </a:solidFill>
                <a:latin typeface="方正清刻本悦宋简体" panose="02000000000000000000" pitchFamily="2" charset="-122"/>
                <a:ea typeface="方正清刻本悦宋简体" panose="02000000000000000000" pitchFamily="2" charset="-122"/>
              </a:rPr>
              <a:t>60w</a:t>
            </a:r>
            <a:r>
              <a:rPr lang="zh-CN" altLang="en-US" sz="1800" dirty="0">
                <a:solidFill>
                  <a:schemeClr val="tx1">
                    <a:lumMod val="85000"/>
                    <a:lumOff val="15000"/>
                  </a:schemeClr>
                </a:solidFill>
                <a:latin typeface="方正清刻本悦宋简体" panose="02000000000000000000" pitchFamily="2" charset="-122"/>
                <a:ea typeface="方正清刻本悦宋简体" panose="02000000000000000000" pitchFamily="2" charset="-122"/>
              </a:rPr>
              <a:t>，</a:t>
            </a:r>
            <a:r>
              <a:rPr lang="en-US" altLang="zh-CN" sz="1800" dirty="0">
                <a:solidFill>
                  <a:schemeClr val="tx1">
                    <a:lumMod val="85000"/>
                    <a:lumOff val="15000"/>
                  </a:schemeClr>
                </a:solidFill>
                <a:latin typeface="方正清刻本悦宋简体" panose="02000000000000000000" pitchFamily="2" charset="-122"/>
                <a:ea typeface="方正清刻本悦宋简体" panose="02000000000000000000" pitchFamily="2" charset="-122"/>
              </a:rPr>
              <a:t>4</a:t>
            </a:r>
            <a:r>
              <a:rPr lang="zh-CN" altLang="en-US" sz="1800" dirty="0">
                <a:solidFill>
                  <a:schemeClr val="tx1">
                    <a:lumMod val="85000"/>
                    <a:lumOff val="15000"/>
                  </a:schemeClr>
                </a:solidFill>
                <a:latin typeface="方正清刻本悦宋简体" panose="02000000000000000000" pitchFamily="2" charset="-122"/>
                <a:ea typeface="方正清刻本悦宋简体" panose="02000000000000000000" pitchFamily="2" charset="-122"/>
              </a:rPr>
              <a:t>家</a:t>
            </a:r>
            <a:r>
              <a:rPr lang="en-US" altLang="zh-CN" sz="1800" dirty="0">
                <a:solidFill>
                  <a:schemeClr val="tx1">
                    <a:lumMod val="85000"/>
                    <a:lumOff val="15000"/>
                  </a:schemeClr>
                </a:solidFill>
                <a:latin typeface="方正清刻本悦宋简体" panose="02000000000000000000" pitchFamily="2" charset="-122"/>
                <a:ea typeface="方正清刻本悦宋简体" panose="02000000000000000000" pitchFamily="2" charset="-122"/>
              </a:rPr>
              <a:t>3w</a:t>
            </a:r>
            <a:r>
              <a:rPr lang="zh-CN" altLang="en-US" sz="1800" dirty="0">
                <a:solidFill>
                  <a:schemeClr val="tx1">
                    <a:lumMod val="85000"/>
                    <a:lumOff val="15000"/>
                  </a:schemeClr>
                </a:solidFill>
                <a:latin typeface="方正清刻本悦宋简体" panose="02000000000000000000" pitchFamily="2" charset="-122"/>
                <a:ea typeface="方正清刻本悦宋简体" panose="02000000000000000000" pitchFamily="2" charset="-122"/>
              </a:rPr>
              <a:t>，</a:t>
            </a:r>
            <a:r>
              <a:rPr lang="en-US" altLang="zh-CN" sz="1800" dirty="0">
                <a:solidFill>
                  <a:schemeClr val="tx1">
                    <a:lumMod val="85000"/>
                    <a:lumOff val="15000"/>
                  </a:schemeClr>
                </a:solidFill>
                <a:latin typeface="方正清刻本悦宋简体" panose="02000000000000000000" pitchFamily="2" charset="-122"/>
                <a:ea typeface="方正清刻本悦宋简体" panose="02000000000000000000" pitchFamily="2" charset="-122"/>
              </a:rPr>
              <a:t>4</a:t>
            </a:r>
            <a:r>
              <a:rPr lang="zh-CN" altLang="en-US" sz="1800" dirty="0">
                <a:solidFill>
                  <a:schemeClr val="tx1">
                    <a:lumMod val="85000"/>
                    <a:lumOff val="15000"/>
                  </a:schemeClr>
                </a:solidFill>
                <a:latin typeface="方正清刻本悦宋简体" panose="02000000000000000000" pitchFamily="2" charset="-122"/>
                <a:ea typeface="方正清刻本悦宋简体" panose="02000000000000000000" pitchFamily="2" charset="-122"/>
              </a:rPr>
              <a:t>家</a:t>
            </a:r>
            <a:r>
              <a:rPr lang="en-US" altLang="zh-CN" sz="1800" dirty="0">
                <a:solidFill>
                  <a:schemeClr val="tx1">
                    <a:lumMod val="85000"/>
                    <a:lumOff val="15000"/>
                  </a:schemeClr>
                </a:solidFill>
                <a:latin typeface="方正清刻本悦宋简体" panose="02000000000000000000" pitchFamily="2" charset="-122"/>
                <a:ea typeface="方正清刻本悦宋简体" panose="02000000000000000000" pitchFamily="2" charset="-122"/>
              </a:rPr>
              <a:t>1w</a:t>
            </a:r>
            <a:r>
              <a:rPr lang="zh-CN" altLang="en-US" sz="1800" dirty="0">
                <a:solidFill>
                  <a:schemeClr val="tx1">
                    <a:lumMod val="85000"/>
                    <a:lumOff val="15000"/>
                  </a:schemeClr>
                </a:solidFill>
                <a:latin typeface="方正清刻本悦宋简体" panose="02000000000000000000" pitchFamily="2" charset="-122"/>
                <a:ea typeface="方正清刻本悦宋简体" panose="02000000000000000000" pitchFamily="2" charset="-122"/>
              </a:rPr>
              <a:t>，</a:t>
            </a:r>
            <a:r>
              <a:rPr lang="en-US" altLang="zh-CN" sz="1800" dirty="0">
                <a:solidFill>
                  <a:schemeClr val="tx1">
                    <a:lumMod val="85000"/>
                    <a:lumOff val="15000"/>
                  </a:schemeClr>
                </a:solidFill>
                <a:latin typeface="方正清刻本悦宋简体" panose="02000000000000000000" pitchFamily="2" charset="-122"/>
                <a:ea typeface="方正清刻本悦宋简体" panose="02000000000000000000" pitchFamily="2" charset="-122"/>
              </a:rPr>
              <a:t>20-30</a:t>
            </a:r>
            <a:r>
              <a:rPr lang="zh-CN" altLang="en-US" sz="1800" dirty="0">
                <a:solidFill>
                  <a:schemeClr val="tx1">
                    <a:lumMod val="85000"/>
                    <a:lumOff val="15000"/>
                  </a:schemeClr>
                </a:solidFill>
                <a:latin typeface="方正清刻本悦宋简体" panose="02000000000000000000" pitchFamily="2" charset="-122"/>
                <a:ea typeface="方正清刻本悦宋简体" panose="02000000000000000000" pitchFamily="2" charset="-122"/>
              </a:rPr>
              <a:t>家</a:t>
            </a:r>
            <a:r>
              <a:rPr lang="en-US" altLang="zh-CN" sz="1800" dirty="0">
                <a:solidFill>
                  <a:schemeClr val="tx1">
                    <a:lumMod val="85000"/>
                    <a:lumOff val="15000"/>
                  </a:schemeClr>
                </a:solidFill>
                <a:latin typeface="方正清刻本悦宋简体" panose="02000000000000000000" pitchFamily="2" charset="-122"/>
                <a:ea typeface="方正清刻本悦宋简体" panose="02000000000000000000" pitchFamily="2" charset="-122"/>
              </a:rPr>
              <a:t>2k</a:t>
            </a:r>
            <a:r>
              <a:rPr lang="zh-CN" altLang="en-US" sz="1800" dirty="0">
                <a:solidFill>
                  <a:schemeClr val="tx1">
                    <a:lumMod val="85000"/>
                    <a:lumOff val="15000"/>
                  </a:schemeClr>
                </a:solidFill>
                <a:latin typeface="方正清刻本悦宋简体" panose="02000000000000000000" pitchFamily="2" charset="-122"/>
                <a:ea typeface="方正清刻本悦宋简体" panose="02000000000000000000" pitchFamily="2" charset="-122"/>
              </a:rPr>
              <a:t>，</a:t>
            </a:r>
            <a:r>
              <a:rPr lang="en-US" altLang="zh-CN" sz="1800" dirty="0">
                <a:solidFill>
                  <a:schemeClr val="tx1">
                    <a:lumMod val="85000"/>
                    <a:lumOff val="15000"/>
                  </a:schemeClr>
                </a:solidFill>
                <a:latin typeface="方正清刻本悦宋简体" panose="02000000000000000000" pitchFamily="2" charset="-122"/>
                <a:ea typeface="方正清刻本悦宋简体" panose="02000000000000000000" pitchFamily="2" charset="-122"/>
              </a:rPr>
              <a:t>20-30</a:t>
            </a:r>
            <a:r>
              <a:rPr lang="zh-CN" altLang="en-US" sz="1800" dirty="0">
                <a:solidFill>
                  <a:schemeClr val="tx1">
                    <a:lumMod val="85000"/>
                    <a:lumOff val="15000"/>
                  </a:schemeClr>
                </a:solidFill>
                <a:latin typeface="方正清刻本悦宋简体" panose="02000000000000000000" pitchFamily="2" charset="-122"/>
                <a:ea typeface="方正清刻本悦宋简体" panose="02000000000000000000" pitchFamily="2" charset="-122"/>
              </a:rPr>
              <a:t>家</a:t>
            </a:r>
            <a:endParaRPr lang="en-US" altLang="zh-CN" sz="1800" dirty="0">
              <a:solidFill>
                <a:schemeClr val="tx1">
                  <a:lumMod val="85000"/>
                  <a:lumOff val="15000"/>
                </a:schemeClr>
              </a:solidFill>
              <a:latin typeface="方正清刻本悦宋简体" panose="02000000000000000000" pitchFamily="2" charset="-122"/>
              <a:ea typeface="方正清刻本悦宋简体" panose="02000000000000000000" pitchFamily="2" charset="-122"/>
            </a:endParaRPr>
          </a:p>
          <a:p>
            <a:pPr marL="0" lvl="0" indent="0" algn="l" rtl="0">
              <a:spcBef>
                <a:spcPts val="0"/>
              </a:spcBef>
              <a:spcAft>
                <a:spcPts val="0"/>
              </a:spcAft>
            </a:pPr>
            <a:r>
              <a:rPr lang="zh-CN" altLang="en-US" sz="1800" dirty="0">
                <a:solidFill>
                  <a:schemeClr val="tx1">
                    <a:lumMod val="85000"/>
                    <a:lumOff val="15000"/>
                  </a:schemeClr>
                </a:solidFill>
                <a:latin typeface="方正清刻本悦宋简体" panose="02000000000000000000" pitchFamily="2" charset="-122"/>
                <a:ea typeface="方正清刻本悦宋简体" panose="02000000000000000000" pitchFamily="2" charset="-122"/>
              </a:rPr>
              <a:t>     税收返还，总共</a:t>
            </a:r>
            <a:r>
              <a:rPr lang="en-US" altLang="zh-CN" sz="1800" dirty="0">
                <a:solidFill>
                  <a:schemeClr val="tx1">
                    <a:lumMod val="85000"/>
                    <a:lumOff val="15000"/>
                  </a:schemeClr>
                </a:solidFill>
                <a:latin typeface="方正清刻本悦宋简体" panose="02000000000000000000" pitchFamily="2" charset="-122"/>
                <a:ea typeface="方正清刻本悦宋简体" panose="02000000000000000000" pitchFamily="2" charset="-122"/>
              </a:rPr>
              <a:t>200</a:t>
            </a:r>
            <a:r>
              <a:rPr lang="zh-CN" altLang="en-US" sz="1800" dirty="0">
                <a:solidFill>
                  <a:schemeClr val="tx1">
                    <a:lumMod val="85000"/>
                    <a:lumOff val="15000"/>
                  </a:schemeClr>
                </a:solidFill>
                <a:latin typeface="方正清刻本悦宋简体" panose="02000000000000000000" pitchFamily="2" charset="-122"/>
                <a:ea typeface="方正清刻本悦宋简体" panose="02000000000000000000" pitchFamily="2" charset="-122"/>
              </a:rPr>
              <a:t>多家店，</a:t>
            </a:r>
            <a:r>
              <a:rPr lang="zh-CN" altLang="en-US" sz="1800" b="1" dirty="0">
                <a:solidFill>
                  <a:schemeClr val="tx1">
                    <a:lumMod val="85000"/>
                    <a:lumOff val="15000"/>
                  </a:schemeClr>
                </a:solidFill>
                <a:latin typeface="方正清刻本悦宋简体" panose="02000000000000000000" pitchFamily="2" charset="-122"/>
                <a:ea typeface="方正清刻本悦宋简体" panose="02000000000000000000" pitchFamily="2" charset="-122"/>
              </a:rPr>
              <a:t>覆盖率</a:t>
            </a:r>
            <a:r>
              <a:rPr lang="en-US" altLang="zh-CN" sz="1800" b="1" dirty="0">
                <a:solidFill>
                  <a:schemeClr val="tx1">
                    <a:lumMod val="85000"/>
                    <a:lumOff val="15000"/>
                  </a:schemeClr>
                </a:solidFill>
                <a:latin typeface="方正清刻本悦宋简体" panose="02000000000000000000" pitchFamily="2" charset="-122"/>
                <a:ea typeface="方正清刻本悦宋简体" panose="02000000000000000000" pitchFamily="2" charset="-122"/>
              </a:rPr>
              <a:t>50%</a:t>
            </a:r>
            <a:r>
              <a:rPr lang="zh-CN" altLang="en-US" sz="1800" b="1" dirty="0">
                <a:solidFill>
                  <a:schemeClr val="tx1">
                    <a:lumMod val="85000"/>
                    <a:lumOff val="15000"/>
                  </a:schemeClr>
                </a:solidFill>
                <a:latin typeface="方正清刻本悦宋简体" panose="02000000000000000000" pitchFamily="2" charset="-122"/>
                <a:ea typeface="方正清刻本悦宋简体" panose="02000000000000000000" pitchFamily="2" charset="-122"/>
              </a:rPr>
              <a:t>以上</a:t>
            </a:r>
            <a:endParaRPr lang="en-US" altLang="zh-CN" sz="1800" b="1" dirty="0">
              <a:solidFill>
                <a:schemeClr val="tx1">
                  <a:lumMod val="85000"/>
                  <a:lumOff val="15000"/>
                </a:schemeClr>
              </a:solidFill>
              <a:latin typeface="方正清刻本悦宋简体" panose="02000000000000000000" pitchFamily="2" charset="-122"/>
              <a:ea typeface="方正清刻本悦宋简体" panose="02000000000000000000" pitchFamily="2" charset="-122"/>
            </a:endParaRPr>
          </a:p>
          <a:p>
            <a:pPr marL="0" lvl="0" indent="0" algn="l" rtl="0">
              <a:spcBef>
                <a:spcPts val="0"/>
              </a:spcBef>
              <a:spcAft>
                <a:spcPts val="0"/>
              </a:spcAft>
            </a:pPr>
            <a:endParaRPr lang="en-US" altLang="zh-CN" sz="1800" dirty="0">
              <a:solidFill>
                <a:schemeClr val="tx1">
                  <a:lumMod val="85000"/>
                  <a:lumOff val="15000"/>
                </a:schemeClr>
              </a:solidFill>
              <a:latin typeface="方正清刻本悦宋简体" panose="02000000000000000000" pitchFamily="2" charset="-122"/>
              <a:ea typeface="方正清刻本悦宋简体" panose="02000000000000000000" pitchFamily="2" charset="-122"/>
            </a:endParaRPr>
          </a:p>
          <a:p>
            <a:pPr marL="285750" lvl="0" indent="-285750" algn="l" rtl="0">
              <a:spcBef>
                <a:spcPts val="0"/>
              </a:spcBef>
              <a:spcAft>
                <a:spcPts val="0"/>
              </a:spcAft>
              <a:buFont typeface="Wingdings" panose="05000000000000000000" pitchFamily="2" charset="2"/>
              <a:buChar char="l"/>
            </a:pPr>
            <a:r>
              <a:rPr lang="zh-CN" altLang="en-US" sz="1800" dirty="0">
                <a:solidFill>
                  <a:schemeClr val="tx1">
                    <a:lumMod val="85000"/>
                    <a:lumOff val="15000"/>
                  </a:schemeClr>
                </a:solidFill>
                <a:latin typeface="方正清刻本悦宋简体" panose="02000000000000000000" pitchFamily="2" charset="-122"/>
                <a:ea typeface="方正清刻本悦宋简体" panose="02000000000000000000" pitchFamily="2" charset="-122"/>
              </a:rPr>
              <a:t>存在报复性消费现象，且青芝坞做了大量</a:t>
            </a:r>
            <a:endParaRPr lang="en-US" altLang="zh-CN" sz="1800" dirty="0">
              <a:solidFill>
                <a:schemeClr val="tx1">
                  <a:lumMod val="85000"/>
                  <a:lumOff val="15000"/>
                </a:schemeClr>
              </a:solidFill>
              <a:latin typeface="方正清刻本悦宋简体" panose="02000000000000000000" pitchFamily="2" charset="-122"/>
              <a:ea typeface="方正清刻本悦宋简体" panose="02000000000000000000" pitchFamily="2" charset="-122"/>
            </a:endParaRPr>
          </a:p>
          <a:p>
            <a:pPr marL="0" lvl="0" indent="0" algn="l" rtl="0">
              <a:spcBef>
                <a:spcPts val="0"/>
              </a:spcBef>
              <a:spcAft>
                <a:spcPts val="0"/>
              </a:spcAft>
            </a:pPr>
            <a:r>
              <a:rPr lang="en-US" altLang="zh-CN" sz="1800" dirty="0">
                <a:solidFill>
                  <a:schemeClr val="tx1">
                    <a:lumMod val="85000"/>
                    <a:lumOff val="15000"/>
                  </a:schemeClr>
                </a:solidFill>
                <a:latin typeface="方正清刻本悦宋简体" panose="02000000000000000000" pitchFamily="2" charset="-122"/>
                <a:ea typeface="方正清刻本悦宋简体" panose="02000000000000000000" pitchFamily="2" charset="-122"/>
              </a:rPr>
              <a:t>     </a:t>
            </a:r>
            <a:r>
              <a:rPr lang="zh-CN" altLang="en-US" sz="1800" dirty="0">
                <a:solidFill>
                  <a:schemeClr val="tx1">
                    <a:lumMod val="85000"/>
                    <a:lumOff val="15000"/>
                  </a:schemeClr>
                </a:solidFill>
                <a:latin typeface="方正清刻本悦宋简体" panose="02000000000000000000" pitchFamily="2" charset="-122"/>
                <a:ea typeface="方正清刻本悦宋简体" panose="02000000000000000000" pitchFamily="2" charset="-122"/>
              </a:rPr>
              <a:t>宣传，举办了如马拉松等各种活动，现</a:t>
            </a:r>
            <a:endParaRPr lang="en-US" altLang="zh-CN" sz="1800" dirty="0">
              <a:solidFill>
                <a:schemeClr val="tx1">
                  <a:lumMod val="85000"/>
                  <a:lumOff val="15000"/>
                </a:schemeClr>
              </a:solidFill>
              <a:latin typeface="方正清刻本悦宋简体" panose="02000000000000000000" pitchFamily="2" charset="-122"/>
              <a:ea typeface="方正清刻本悦宋简体" panose="02000000000000000000" pitchFamily="2" charset="-122"/>
            </a:endParaRPr>
          </a:p>
          <a:p>
            <a:pPr marL="0" lvl="0" indent="0" algn="l" rtl="0">
              <a:spcBef>
                <a:spcPts val="0"/>
              </a:spcBef>
              <a:spcAft>
                <a:spcPts val="0"/>
              </a:spcAft>
            </a:pPr>
            <a:r>
              <a:rPr lang="en-US" altLang="zh-CN" sz="1800" dirty="0">
                <a:solidFill>
                  <a:schemeClr val="tx1">
                    <a:lumMod val="85000"/>
                    <a:lumOff val="15000"/>
                  </a:schemeClr>
                </a:solidFill>
                <a:latin typeface="方正清刻本悦宋简体" panose="02000000000000000000" pitchFamily="2" charset="-122"/>
                <a:ea typeface="方正清刻本悦宋简体" panose="02000000000000000000" pitchFamily="2" charset="-122"/>
              </a:rPr>
              <a:t>     </a:t>
            </a:r>
            <a:r>
              <a:rPr lang="zh-CN" altLang="en-US" sz="1800" dirty="0">
                <a:solidFill>
                  <a:schemeClr val="tx1">
                    <a:lumMod val="85000"/>
                    <a:lumOff val="15000"/>
                  </a:schemeClr>
                </a:solidFill>
                <a:latin typeface="方正清刻本悦宋简体" panose="02000000000000000000" pitchFamily="2" charset="-122"/>
                <a:ea typeface="方正清刻本悦宋简体" panose="02000000000000000000" pitchFamily="2" charset="-122"/>
              </a:rPr>
              <a:t>在</a:t>
            </a:r>
            <a:r>
              <a:rPr lang="zh-CN" altLang="en-US" sz="1800" b="1" dirty="0">
                <a:solidFill>
                  <a:schemeClr val="tx1">
                    <a:lumMod val="85000"/>
                    <a:lumOff val="15000"/>
                  </a:schemeClr>
                </a:solidFill>
                <a:latin typeface="方正清刻本悦宋简体" panose="02000000000000000000" pitchFamily="2" charset="-122"/>
                <a:ea typeface="方正清刻本悦宋简体" panose="02000000000000000000" pitchFamily="2" charset="-122"/>
              </a:rPr>
              <a:t>一定恢复了疫情前的经营状况</a:t>
            </a:r>
            <a:endParaRPr lang="en-US" altLang="zh-CN" sz="1800" b="1" dirty="0">
              <a:solidFill>
                <a:schemeClr val="tx1">
                  <a:lumMod val="85000"/>
                  <a:lumOff val="15000"/>
                </a:schemeClr>
              </a:solidFill>
              <a:latin typeface="方正清刻本悦宋简体" panose="02000000000000000000" pitchFamily="2" charset="-122"/>
              <a:ea typeface="方正清刻本悦宋简体" panose="02000000000000000000" pitchFamily="2" charset="-122"/>
            </a:endParaRPr>
          </a:p>
          <a:p>
            <a:pPr marL="0" lvl="0" indent="0" algn="l" rtl="0">
              <a:spcBef>
                <a:spcPts val="0"/>
              </a:spcBef>
              <a:spcAft>
                <a:spcPts val="0"/>
              </a:spcAft>
            </a:pPr>
            <a:endParaRPr lang="en-US" sz="1800" dirty="0">
              <a:solidFill>
                <a:schemeClr val="tx1">
                  <a:lumMod val="85000"/>
                  <a:lumOff val="15000"/>
                </a:schemeClr>
              </a:solidFill>
              <a:latin typeface="方正清刻本悦宋简体" panose="02000000000000000000" pitchFamily="2" charset="-122"/>
              <a:ea typeface="方正清刻本悦宋简体" panose="02000000000000000000" pitchFamily="2" charset="-122"/>
            </a:endParaRPr>
          </a:p>
          <a:p>
            <a:pPr marL="285750" lvl="0" indent="-285750" algn="l" rtl="0">
              <a:spcBef>
                <a:spcPts val="0"/>
              </a:spcBef>
              <a:spcAft>
                <a:spcPts val="0"/>
              </a:spcAft>
              <a:buFont typeface="Wingdings" panose="05000000000000000000" pitchFamily="2" charset="2"/>
              <a:buChar char="l"/>
            </a:pPr>
            <a:r>
              <a:rPr lang="zh-CN" altLang="en-US" sz="1800" dirty="0">
                <a:solidFill>
                  <a:schemeClr val="tx1">
                    <a:lumMod val="85000"/>
                    <a:lumOff val="15000"/>
                  </a:schemeClr>
                </a:solidFill>
                <a:latin typeface="方正清刻本悦宋简体" panose="02000000000000000000" pitchFamily="2" charset="-122"/>
                <a:ea typeface="方正清刻本悦宋简体" panose="02000000000000000000" pitchFamily="2" charset="-122"/>
              </a:rPr>
              <a:t>对于线上消费没有针对性政策，但复工复产伊始设置了外卖台为外卖配送提供方便</a:t>
            </a:r>
            <a:endParaRPr lang="en-US" sz="1800" dirty="0">
              <a:solidFill>
                <a:schemeClr val="tx1">
                  <a:lumMod val="85000"/>
                  <a:lumOff val="15000"/>
                </a:schemeClr>
              </a:solidFill>
              <a:latin typeface="方正清刻本悦宋简体" panose="02000000000000000000" pitchFamily="2" charset="-122"/>
              <a:ea typeface="方正清刻本悦宋简体" panose="02000000000000000000" pitchFamily="2" charset="-122"/>
            </a:endParaRPr>
          </a:p>
        </p:txBody>
      </p:sp>
    </p:spTree>
    <p:extLst>
      <p:ext uri="{BB962C8B-B14F-4D97-AF65-F5344CB8AC3E}">
        <p14:creationId xmlns:p14="http://schemas.microsoft.com/office/powerpoint/2010/main" val="29714699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28"/>
          <p:cNvSpPr txBox="1">
            <a:spLocks noGrp="1"/>
          </p:cNvSpPr>
          <p:nvPr>
            <p:ph type="title" idx="6"/>
          </p:nvPr>
        </p:nvSpPr>
        <p:spPr>
          <a:xfrm>
            <a:off x="1273958" y="221211"/>
            <a:ext cx="6729900" cy="65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4000" dirty="0">
                <a:latin typeface="方正颜真卿楷书 简繁" panose="02000500000000000000" pitchFamily="2" charset="-122"/>
                <a:ea typeface="方正颜真卿楷书 简繁" panose="02000500000000000000" pitchFamily="2" charset="-122"/>
              </a:rPr>
              <a:t>其他情况？</a:t>
            </a:r>
            <a:endParaRPr sz="4000" dirty="0">
              <a:latin typeface="方正颜真卿楷书 简繁" panose="02000500000000000000" pitchFamily="2" charset="-122"/>
              <a:ea typeface="方正颜真卿楷书 简繁" panose="02000500000000000000" pitchFamily="2" charset="-122"/>
            </a:endParaRPr>
          </a:p>
        </p:txBody>
      </p:sp>
      <p:sp>
        <p:nvSpPr>
          <p:cNvPr id="174" name="Google Shape;174;p28"/>
          <p:cNvSpPr txBox="1">
            <a:spLocks noGrp="1"/>
          </p:cNvSpPr>
          <p:nvPr>
            <p:ph type="ctrTitle" idx="3"/>
          </p:nvPr>
        </p:nvSpPr>
        <p:spPr>
          <a:xfrm>
            <a:off x="3288187" y="2772472"/>
            <a:ext cx="2619300" cy="384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zh-CN" altLang="en-US" dirty="0">
                <a:latin typeface="方正颜真卿楷书 简繁" panose="02000500000000000000" pitchFamily="2" charset="-122"/>
                <a:ea typeface="方正颜真卿楷书 简繁" panose="02000500000000000000" pitchFamily="2" charset="-122"/>
              </a:rPr>
              <a:t>员工</a:t>
            </a:r>
            <a:endParaRPr dirty="0">
              <a:latin typeface="方正颜真卿楷书 简繁" panose="02000500000000000000" pitchFamily="2" charset="-122"/>
              <a:ea typeface="方正颜真卿楷书 简繁" panose="02000500000000000000" pitchFamily="2" charset="-122"/>
            </a:endParaRPr>
          </a:p>
        </p:txBody>
      </p:sp>
      <p:sp>
        <p:nvSpPr>
          <p:cNvPr id="175" name="Google Shape;175;p28"/>
          <p:cNvSpPr txBox="1">
            <a:spLocks noGrp="1"/>
          </p:cNvSpPr>
          <p:nvPr>
            <p:ph type="subTitle" idx="1"/>
          </p:nvPr>
        </p:nvSpPr>
        <p:spPr>
          <a:xfrm>
            <a:off x="787202" y="3081072"/>
            <a:ext cx="2300685" cy="1420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CN" altLang="en-US" sz="1800" dirty="0">
                <a:latin typeface="方正清刻本悦宋简体" panose="02000000000000000000" pitchFamily="2" charset="-122"/>
                <a:ea typeface="方正清刻本悦宋简体" panose="02000000000000000000" pitchFamily="2" charset="-122"/>
              </a:rPr>
              <a:t>兰州拉面</a:t>
            </a:r>
            <a:r>
              <a:rPr lang="en-US" altLang="zh-CN" sz="1800" dirty="0">
                <a:latin typeface="方正清刻本悦宋简体" panose="02000000000000000000" pitchFamily="2" charset="-122"/>
                <a:ea typeface="方正清刻本悦宋简体" panose="02000000000000000000" pitchFamily="2" charset="-122"/>
              </a:rPr>
              <a:t>-</a:t>
            </a:r>
            <a:r>
              <a:rPr lang="zh-CN" altLang="en-US" sz="1800" dirty="0">
                <a:latin typeface="方正清刻本悦宋简体" panose="02000000000000000000" pitchFamily="2" charset="-122"/>
                <a:ea typeface="方正清刻本悦宋简体" panose="02000000000000000000" pitchFamily="2" charset="-122"/>
              </a:rPr>
              <a:t>“啥都贵，小到鸡蛋大到牛肉”</a:t>
            </a:r>
            <a:endParaRPr lang="en-US" altLang="zh-CN" sz="1800" dirty="0">
              <a:latin typeface="方正清刻本悦宋简体" panose="02000000000000000000" pitchFamily="2" charset="-122"/>
              <a:ea typeface="方正清刻本悦宋简体" panose="02000000000000000000" pitchFamily="2" charset="-122"/>
            </a:endParaRPr>
          </a:p>
          <a:p>
            <a:pPr marL="0" lvl="0" indent="0" algn="l" rtl="0">
              <a:spcBef>
                <a:spcPts val="0"/>
              </a:spcBef>
              <a:spcAft>
                <a:spcPts val="0"/>
              </a:spcAft>
              <a:buNone/>
            </a:pPr>
            <a:r>
              <a:rPr lang="zh-CN" altLang="en-US" sz="1800" dirty="0">
                <a:latin typeface="方正清刻本悦宋简体" panose="02000000000000000000" pitchFamily="2" charset="-122"/>
                <a:ea typeface="方正清刻本悦宋简体" panose="02000000000000000000" pitchFamily="2" charset="-122"/>
              </a:rPr>
              <a:t>云栖烧麦</a:t>
            </a:r>
            <a:r>
              <a:rPr lang="en-US" altLang="zh-CN" sz="1800" dirty="0">
                <a:latin typeface="方正清刻本悦宋简体" panose="02000000000000000000" pitchFamily="2" charset="-122"/>
                <a:ea typeface="方正清刻本悦宋简体" panose="02000000000000000000" pitchFamily="2" charset="-122"/>
              </a:rPr>
              <a:t>-</a:t>
            </a:r>
            <a:r>
              <a:rPr lang="zh-CN" altLang="en-US" sz="1800" dirty="0">
                <a:latin typeface="方正清刻本悦宋简体" panose="02000000000000000000" pitchFamily="2" charset="-122"/>
                <a:ea typeface="方正清刻本悦宋简体" panose="02000000000000000000" pitchFamily="2" charset="-122"/>
              </a:rPr>
              <a:t>“菜价差不多，挂号贵了，但是常用药便宜了，有些降了一半。”</a:t>
            </a:r>
            <a:endParaRPr lang="en-US" altLang="zh-CN" sz="1800" dirty="0">
              <a:latin typeface="方正清刻本悦宋简体" panose="02000000000000000000" pitchFamily="2" charset="-122"/>
              <a:ea typeface="方正清刻本悦宋简体" panose="02000000000000000000" pitchFamily="2" charset="-122"/>
            </a:endParaRPr>
          </a:p>
        </p:txBody>
      </p:sp>
      <p:sp>
        <p:nvSpPr>
          <p:cNvPr id="176" name="Google Shape;176;p28"/>
          <p:cNvSpPr txBox="1">
            <a:spLocks noGrp="1"/>
          </p:cNvSpPr>
          <p:nvPr>
            <p:ph type="subTitle" idx="2"/>
          </p:nvPr>
        </p:nvSpPr>
        <p:spPr>
          <a:xfrm>
            <a:off x="3510336" y="3081072"/>
            <a:ext cx="2123327" cy="1420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CN" altLang="en-US" sz="1800" dirty="0">
                <a:latin typeface="方正清刻本悦宋简体" panose="02000000000000000000" pitchFamily="2" charset="-122"/>
                <a:ea typeface="方正清刻本悦宋简体" panose="02000000000000000000" pitchFamily="2" charset="-122"/>
              </a:rPr>
              <a:t>老地方</a:t>
            </a:r>
            <a:r>
              <a:rPr lang="en-US" altLang="zh-CN" sz="1800" dirty="0">
                <a:latin typeface="方正清刻本悦宋简体" panose="02000000000000000000" pitchFamily="2" charset="-122"/>
                <a:ea typeface="方正清刻本悦宋简体" panose="02000000000000000000" pitchFamily="2" charset="-122"/>
              </a:rPr>
              <a:t>-</a:t>
            </a:r>
            <a:r>
              <a:rPr lang="zh-CN" altLang="en-US" sz="1800" dirty="0">
                <a:latin typeface="方正清刻本悦宋简体" panose="02000000000000000000" pitchFamily="2" charset="-122"/>
                <a:ea typeface="方正清刻本悦宋简体" panose="02000000000000000000" pitchFamily="2" charset="-122"/>
              </a:rPr>
              <a:t>疫情期间做一天休一天，按天给工资，应聘的人很多</a:t>
            </a:r>
            <a:endParaRPr lang="en-US" altLang="zh-CN" sz="1800" dirty="0">
              <a:latin typeface="方正清刻本悦宋简体" panose="02000000000000000000" pitchFamily="2" charset="-122"/>
              <a:ea typeface="方正清刻本悦宋简体" panose="02000000000000000000" pitchFamily="2" charset="-122"/>
            </a:endParaRPr>
          </a:p>
        </p:txBody>
      </p:sp>
      <p:sp>
        <p:nvSpPr>
          <p:cNvPr id="177" name="Google Shape;177;p28"/>
          <p:cNvSpPr txBox="1">
            <a:spLocks noGrp="1"/>
          </p:cNvSpPr>
          <p:nvPr>
            <p:ph type="ctrTitle"/>
          </p:nvPr>
        </p:nvSpPr>
        <p:spPr>
          <a:xfrm>
            <a:off x="490437" y="2772472"/>
            <a:ext cx="2619300" cy="384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zh-CN" altLang="en-US" dirty="0">
                <a:latin typeface="方正颜真卿楷书 简繁" panose="02000500000000000000" pitchFamily="2" charset="-122"/>
                <a:ea typeface="方正颜真卿楷书 简繁" panose="02000500000000000000" pitchFamily="2" charset="-122"/>
              </a:rPr>
              <a:t>物价</a:t>
            </a:r>
            <a:endParaRPr dirty="0">
              <a:latin typeface="方正颜真卿楷书 简繁" panose="02000500000000000000" pitchFamily="2" charset="-122"/>
              <a:ea typeface="方正颜真卿楷书 简繁" panose="02000500000000000000" pitchFamily="2" charset="-122"/>
            </a:endParaRPr>
          </a:p>
        </p:txBody>
      </p:sp>
      <p:sp>
        <p:nvSpPr>
          <p:cNvPr id="178" name="Google Shape;178;p28"/>
          <p:cNvSpPr txBox="1">
            <a:spLocks noGrp="1"/>
          </p:cNvSpPr>
          <p:nvPr>
            <p:ph type="subTitle" idx="4"/>
          </p:nvPr>
        </p:nvSpPr>
        <p:spPr>
          <a:xfrm>
            <a:off x="6308086" y="3112447"/>
            <a:ext cx="2259585" cy="1420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CN" altLang="en-US" sz="1800" dirty="0">
                <a:latin typeface="方正清刻本悦宋简体" panose="02000000000000000000" pitchFamily="2" charset="-122"/>
                <a:ea typeface="方正清刻本悦宋简体" panose="02000000000000000000" pitchFamily="2" charset="-122"/>
              </a:rPr>
              <a:t>重庆小面</a:t>
            </a:r>
            <a:r>
              <a:rPr lang="en-US" altLang="zh-CN" sz="1800" dirty="0">
                <a:latin typeface="方正清刻本悦宋简体" panose="02000000000000000000" pitchFamily="2" charset="-122"/>
                <a:ea typeface="方正清刻本悦宋简体" panose="02000000000000000000" pitchFamily="2" charset="-122"/>
              </a:rPr>
              <a:t>-</a:t>
            </a:r>
            <a:r>
              <a:rPr lang="zh-CN" altLang="en-US" sz="1800" dirty="0">
                <a:latin typeface="方正清刻本悦宋简体" panose="02000000000000000000" pitchFamily="2" charset="-122"/>
                <a:ea typeface="方正清刻本悦宋简体" panose="02000000000000000000" pitchFamily="2" charset="-122"/>
              </a:rPr>
              <a:t>外卖亏损，不做了</a:t>
            </a:r>
            <a:endParaRPr lang="en-US" altLang="zh-CN" sz="1800" dirty="0">
              <a:latin typeface="方正清刻本悦宋简体" panose="02000000000000000000" pitchFamily="2" charset="-122"/>
              <a:ea typeface="方正清刻本悦宋简体" panose="02000000000000000000" pitchFamily="2" charset="-122"/>
            </a:endParaRPr>
          </a:p>
          <a:p>
            <a:pPr marL="0" lvl="0" indent="0" algn="l" rtl="0">
              <a:spcBef>
                <a:spcPts val="0"/>
              </a:spcBef>
              <a:spcAft>
                <a:spcPts val="0"/>
              </a:spcAft>
              <a:buNone/>
            </a:pPr>
            <a:r>
              <a:rPr lang="zh-CN" altLang="en-US" sz="1800" dirty="0">
                <a:latin typeface="方正清刻本悦宋简体" panose="02000000000000000000" pitchFamily="2" charset="-122"/>
                <a:ea typeface="方正清刻本悦宋简体" panose="02000000000000000000" pitchFamily="2" charset="-122"/>
              </a:rPr>
              <a:t>卤人甲</a:t>
            </a:r>
            <a:r>
              <a:rPr lang="en-US" altLang="zh-CN" sz="1800" dirty="0">
                <a:latin typeface="方正清刻本悦宋简体" panose="02000000000000000000" pitchFamily="2" charset="-122"/>
                <a:ea typeface="方正清刻本悦宋简体" panose="02000000000000000000" pitchFamily="2" charset="-122"/>
              </a:rPr>
              <a:t>-</a:t>
            </a:r>
            <a:r>
              <a:rPr lang="zh-CN" altLang="en-US" sz="1800" dirty="0">
                <a:latin typeface="方正清刻本悦宋简体" panose="02000000000000000000" pitchFamily="2" charset="-122"/>
                <a:ea typeface="方正清刻本悦宋简体" panose="02000000000000000000" pitchFamily="2" charset="-122"/>
              </a:rPr>
              <a:t>主做外卖，疫情几乎无影响，甚至收入有提高</a:t>
            </a:r>
            <a:endParaRPr lang="en-US" altLang="zh-CN" sz="1800" dirty="0">
              <a:latin typeface="方正清刻本悦宋简体" panose="02000000000000000000" pitchFamily="2" charset="-122"/>
              <a:ea typeface="方正清刻本悦宋简体" panose="02000000000000000000" pitchFamily="2" charset="-122"/>
            </a:endParaRPr>
          </a:p>
        </p:txBody>
      </p:sp>
      <p:sp>
        <p:nvSpPr>
          <p:cNvPr id="179" name="Google Shape;179;p28"/>
          <p:cNvSpPr txBox="1">
            <a:spLocks noGrp="1"/>
          </p:cNvSpPr>
          <p:nvPr>
            <p:ph type="ctrTitle" idx="5"/>
          </p:nvPr>
        </p:nvSpPr>
        <p:spPr>
          <a:xfrm>
            <a:off x="6085937" y="2772472"/>
            <a:ext cx="2619300" cy="384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zh-CN" altLang="en-US" dirty="0">
                <a:latin typeface="方正颜真卿楷书 简繁" panose="02000500000000000000" pitchFamily="2" charset="-122"/>
                <a:ea typeface="方正颜真卿楷书 简繁" panose="02000500000000000000" pitchFamily="2" charset="-122"/>
              </a:rPr>
              <a:t>外卖</a:t>
            </a:r>
            <a:endParaRPr dirty="0">
              <a:latin typeface="方正颜真卿楷书 简繁" panose="02000500000000000000" pitchFamily="2" charset="-122"/>
              <a:ea typeface="方正颜真卿楷书 简繁" panose="02000500000000000000" pitchFamily="2" charset="-122"/>
            </a:endParaRPr>
          </a:p>
        </p:txBody>
      </p:sp>
      <p:pic>
        <p:nvPicPr>
          <p:cNvPr id="15" name="Google Shape;180;p28">
            <a:extLst>
              <a:ext uri="{FF2B5EF4-FFF2-40B4-BE49-F238E27FC236}">
                <a16:creationId xmlns:a16="http://schemas.microsoft.com/office/drawing/2014/main" id="{15BDD279-2976-4A60-90DA-DF7C11BCC87F}"/>
              </a:ext>
            </a:extLst>
          </p:cNvPr>
          <p:cNvPicPr preferRelativeResize="0"/>
          <p:nvPr/>
        </p:nvPicPr>
        <p:blipFill rotWithShape="1">
          <a:blip r:embed="rId3">
            <a:alphaModFix/>
          </a:blip>
          <a:srcRect t="139" b="139"/>
          <a:stretch/>
        </p:blipFill>
        <p:spPr>
          <a:xfrm>
            <a:off x="1225678" y="1305694"/>
            <a:ext cx="1148817" cy="1065334"/>
          </a:xfrm>
          <a:prstGeom prst="rect">
            <a:avLst/>
          </a:prstGeom>
          <a:noFill/>
          <a:ln>
            <a:noFill/>
          </a:ln>
        </p:spPr>
      </p:pic>
      <p:pic>
        <p:nvPicPr>
          <p:cNvPr id="16" name="Google Shape;545;p45">
            <a:extLst>
              <a:ext uri="{FF2B5EF4-FFF2-40B4-BE49-F238E27FC236}">
                <a16:creationId xmlns:a16="http://schemas.microsoft.com/office/drawing/2014/main" id="{F887693E-E560-4D7B-94F7-A4A7DEDF8E23}"/>
              </a:ext>
            </a:extLst>
          </p:cNvPr>
          <p:cNvPicPr preferRelativeResize="0"/>
          <p:nvPr/>
        </p:nvPicPr>
        <p:blipFill>
          <a:blip r:embed="rId4">
            <a:alphaModFix/>
          </a:blip>
          <a:stretch>
            <a:fillRect/>
          </a:stretch>
        </p:blipFill>
        <p:spPr>
          <a:xfrm>
            <a:off x="6680580" y="1113335"/>
            <a:ext cx="1323278" cy="1109892"/>
          </a:xfrm>
          <a:prstGeom prst="rect">
            <a:avLst/>
          </a:prstGeom>
          <a:noFill/>
          <a:ln>
            <a:noFill/>
          </a:ln>
        </p:spPr>
      </p:pic>
      <p:cxnSp>
        <p:nvCxnSpPr>
          <p:cNvPr id="18" name="Google Shape;496;p41">
            <a:extLst>
              <a:ext uri="{FF2B5EF4-FFF2-40B4-BE49-F238E27FC236}">
                <a16:creationId xmlns:a16="http://schemas.microsoft.com/office/drawing/2014/main" id="{F0F3112C-2442-432E-B2E4-31BF3E51B87F}"/>
              </a:ext>
            </a:extLst>
          </p:cNvPr>
          <p:cNvCxnSpPr/>
          <p:nvPr/>
        </p:nvCxnSpPr>
        <p:spPr>
          <a:xfrm>
            <a:off x="3258450" y="1918572"/>
            <a:ext cx="0" cy="2325000"/>
          </a:xfrm>
          <a:prstGeom prst="straightConnector1">
            <a:avLst/>
          </a:prstGeom>
          <a:noFill/>
          <a:ln w="19050" cap="flat" cmpd="sng">
            <a:solidFill>
              <a:schemeClr val="accent1"/>
            </a:solidFill>
            <a:prstDash val="dot"/>
            <a:round/>
            <a:headEnd type="none" w="med" len="med"/>
            <a:tailEnd type="none" w="med" len="med"/>
          </a:ln>
        </p:spPr>
      </p:cxnSp>
      <p:cxnSp>
        <p:nvCxnSpPr>
          <p:cNvPr id="19" name="Google Shape;496;p41">
            <a:extLst>
              <a:ext uri="{FF2B5EF4-FFF2-40B4-BE49-F238E27FC236}">
                <a16:creationId xmlns:a16="http://schemas.microsoft.com/office/drawing/2014/main" id="{0AF2EA08-61BE-4398-A0AE-B409A4BE2CEC}"/>
              </a:ext>
            </a:extLst>
          </p:cNvPr>
          <p:cNvCxnSpPr/>
          <p:nvPr/>
        </p:nvCxnSpPr>
        <p:spPr>
          <a:xfrm>
            <a:off x="6085937" y="1918572"/>
            <a:ext cx="0" cy="2325000"/>
          </a:xfrm>
          <a:prstGeom prst="straightConnector1">
            <a:avLst/>
          </a:prstGeom>
          <a:noFill/>
          <a:ln w="19050" cap="flat" cmpd="sng">
            <a:solidFill>
              <a:schemeClr val="accent1"/>
            </a:solidFill>
            <a:prstDash val="dot"/>
            <a:round/>
            <a:headEnd type="none" w="med" len="med"/>
            <a:tailEnd type="none" w="med" len="med"/>
          </a:ln>
        </p:spPr>
      </p:cxnSp>
      <p:pic>
        <p:nvPicPr>
          <p:cNvPr id="20" name="Google Shape;182;p28">
            <a:extLst>
              <a:ext uri="{FF2B5EF4-FFF2-40B4-BE49-F238E27FC236}">
                <a16:creationId xmlns:a16="http://schemas.microsoft.com/office/drawing/2014/main" id="{A5BD14A0-BD6A-4589-A105-9B0C0D1D1D35}"/>
              </a:ext>
            </a:extLst>
          </p:cNvPr>
          <p:cNvPicPr preferRelativeResize="0"/>
          <p:nvPr/>
        </p:nvPicPr>
        <p:blipFill rotWithShape="1">
          <a:blip r:embed="rId5">
            <a:alphaModFix/>
          </a:blip>
          <a:srcRect t="69" b="69"/>
          <a:stretch/>
        </p:blipFill>
        <p:spPr>
          <a:xfrm>
            <a:off x="3997591" y="1039234"/>
            <a:ext cx="1148817" cy="1438261"/>
          </a:xfrm>
          <a:prstGeom prst="rect">
            <a:avLst/>
          </a:prstGeom>
          <a:noFill/>
          <a:ln>
            <a:noFill/>
          </a:ln>
        </p:spPr>
      </p:pic>
    </p:spTree>
    <p:extLst>
      <p:ext uri="{BB962C8B-B14F-4D97-AF65-F5344CB8AC3E}">
        <p14:creationId xmlns:p14="http://schemas.microsoft.com/office/powerpoint/2010/main" val="1124390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25"/>
          <p:cNvSpPr txBox="1">
            <a:spLocks noGrp="1"/>
          </p:cNvSpPr>
          <p:nvPr>
            <p:ph type="title" idx="15"/>
          </p:nvPr>
        </p:nvSpPr>
        <p:spPr>
          <a:xfrm>
            <a:off x="2719327" y="2035684"/>
            <a:ext cx="6729900" cy="65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4400" dirty="0">
                <a:latin typeface="方正颜真卿楷书 简繁" panose="02000500000000000000" pitchFamily="2" charset="-122"/>
                <a:ea typeface="方正颜真卿楷书 简繁" panose="02000500000000000000" pitchFamily="2" charset="-122"/>
              </a:rPr>
              <a:t>VIDEO</a:t>
            </a:r>
            <a:r>
              <a:rPr lang="zh-CN" altLang="en-US" sz="4400" dirty="0">
                <a:latin typeface="方正颜真卿楷书 简繁" panose="02000500000000000000" pitchFamily="2" charset="-122"/>
                <a:ea typeface="方正颜真卿楷书 简繁" panose="02000500000000000000" pitchFamily="2" charset="-122"/>
              </a:rPr>
              <a:t> </a:t>
            </a:r>
            <a:r>
              <a:rPr lang="en-US" altLang="zh-CN" sz="4400" dirty="0">
                <a:latin typeface="方正颜真卿楷书 简繁" panose="02000500000000000000" pitchFamily="2" charset="-122"/>
                <a:ea typeface="方正颜真卿楷书 简繁" panose="02000500000000000000" pitchFamily="2" charset="-122"/>
              </a:rPr>
              <a:t>TIME</a:t>
            </a:r>
            <a:endParaRPr sz="4400" dirty="0">
              <a:latin typeface="方正颜真卿楷书 简繁" panose="02000500000000000000" pitchFamily="2" charset="-122"/>
              <a:ea typeface="方正颜真卿楷书 简繁" panose="02000500000000000000" pitchFamily="2" charset="-122"/>
            </a:endParaRPr>
          </a:p>
        </p:txBody>
      </p:sp>
      <p:pic>
        <p:nvPicPr>
          <p:cNvPr id="28" name="Google Shape;375;p34">
            <a:extLst>
              <a:ext uri="{FF2B5EF4-FFF2-40B4-BE49-F238E27FC236}">
                <a16:creationId xmlns:a16="http://schemas.microsoft.com/office/drawing/2014/main" id="{82349A20-FA72-4BDA-9746-C654864D2795}"/>
              </a:ext>
            </a:extLst>
          </p:cNvPr>
          <p:cNvPicPr preferRelativeResize="0"/>
          <p:nvPr/>
        </p:nvPicPr>
        <p:blipFill>
          <a:blip r:embed="rId3">
            <a:alphaModFix/>
          </a:blip>
          <a:stretch>
            <a:fillRect/>
          </a:stretch>
        </p:blipFill>
        <p:spPr>
          <a:xfrm>
            <a:off x="-377650" y="-119475"/>
            <a:ext cx="3904801" cy="4141104"/>
          </a:xfrm>
          <a:prstGeom prst="rect">
            <a:avLst/>
          </a:prstGeom>
          <a:noFill/>
          <a:ln>
            <a:noFill/>
          </a:ln>
        </p:spPr>
      </p:pic>
    </p:spTree>
    <p:extLst>
      <p:ext uri="{BB962C8B-B14F-4D97-AF65-F5344CB8AC3E}">
        <p14:creationId xmlns:p14="http://schemas.microsoft.com/office/powerpoint/2010/main" val="146678748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31"/>
          <p:cNvSpPr txBox="1">
            <a:spLocks noGrp="1"/>
          </p:cNvSpPr>
          <p:nvPr>
            <p:ph type="subTitle" idx="1"/>
          </p:nvPr>
        </p:nvSpPr>
        <p:spPr>
          <a:xfrm>
            <a:off x="3106371" y="3583037"/>
            <a:ext cx="3107929" cy="637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dirty="0">
                <a:latin typeface="方正清刻本悦宋简体" panose="02000000000000000000" pitchFamily="2" charset="-122"/>
                <a:ea typeface="方正清刻本悦宋简体" panose="02000000000000000000" pitchFamily="2" charset="-122"/>
              </a:rPr>
              <a:t>实地调研结果总结出的建议</a:t>
            </a:r>
            <a:endParaRPr dirty="0">
              <a:latin typeface="方正清刻本悦宋简体" panose="02000000000000000000" pitchFamily="2" charset="-122"/>
              <a:ea typeface="方正清刻本悦宋简体" panose="02000000000000000000" pitchFamily="2" charset="-122"/>
            </a:endParaRPr>
          </a:p>
        </p:txBody>
      </p:sp>
      <p:sp>
        <p:nvSpPr>
          <p:cNvPr id="204" name="Google Shape;204;p31"/>
          <p:cNvSpPr txBox="1">
            <a:spLocks noGrp="1"/>
          </p:cNvSpPr>
          <p:nvPr>
            <p:ph type="ctrTitle"/>
          </p:nvPr>
        </p:nvSpPr>
        <p:spPr>
          <a:xfrm>
            <a:off x="2601590" y="2311299"/>
            <a:ext cx="4117493" cy="946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zh-CN" altLang="en-US" sz="5400" dirty="0">
                <a:latin typeface="方正颜真卿楷书 简繁" panose="02000500000000000000" pitchFamily="2" charset="-122"/>
                <a:ea typeface="方正颜真卿楷书 简繁" panose="02000500000000000000" pitchFamily="2" charset="-122"/>
              </a:rPr>
              <a:t>建议</a:t>
            </a:r>
            <a:endParaRPr sz="5400" dirty="0">
              <a:latin typeface="方正颜真卿楷书 简繁" panose="02000500000000000000" pitchFamily="2" charset="-122"/>
              <a:ea typeface="方正颜真卿楷书 简繁" panose="02000500000000000000" pitchFamily="2" charset="-122"/>
            </a:endParaRPr>
          </a:p>
        </p:txBody>
      </p:sp>
      <p:sp>
        <p:nvSpPr>
          <p:cNvPr id="205" name="Google Shape;205;p31"/>
          <p:cNvSpPr txBox="1">
            <a:spLocks noGrp="1"/>
          </p:cNvSpPr>
          <p:nvPr>
            <p:ph type="title" idx="2"/>
          </p:nvPr>
        </p:nvSpPr>
        <p:spPr>
          <a:xfrm>
            <a:off x="3422977" y="1015776"/>
            <a:ext cx="21792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a:t>
            </a:r>
            <a:r>
              <a:rPr lang="en-US" altLang="zh-CN" dirty="0"/>
              <a:t>5</a:t>
            </a:r>
            <a:endParaRPr dirty="0"/>
          </a:p>
        </p:txBody>
      </p:sp>
      <p:pic>
        <p:nvPicPr>
          <p:cNvPr id="206" name="Google Shape;206;p31"/>
          <p:cNvPicPr preferRelativeResize="0"/>
          <p:nvPr/>
        </p:nvPicPr>
        <p:blipFill>
          <a:blip r:embed="rId3">
            <a:alphaModFix/>
          </a:blip>
          <a:stretch>
            <a:fillRect/>
          </a:stretch>
        </p:blipFill>
        <p:spPr>
          <a:xfrm>
            <a:off x="0" y="3093538"/>
            <a:ext cx="2690800" cy="2253398"/>
          </a:xfrm>
          <a:prstGeom prst="rect">
            <a:avLst/>
          </a:prstGeom>
          <a:noFill/>
          <a:ln>
            <a:noFill/>
          </a:ln>
        </p:spPr>
      </p:pic>
      <p:pic>
        <p:nvPicPr>
          <p:cNvPr id="207" name="Google Shape;207;p31"/>
          <p:cNvPicPr preferRelativeResize="0"/>
          <p:nvPr/>
        </p:nvPicPr>
        <p:blipFill>
          <a:blip r:embed="rId4">
            <a:alphaModFix/>
          </a:blip>
          <a:stretch>
            <a:fillRect/>
          </a:stretch>
        </p:blipFill>
        <p:spPr>
          <a:xfrm>
            <a:off x="6744225" y="-148000"/>
            <a:ext cx="2521200" cy="2112781"/>
          </a:xfrm>
          <a:prstGeom prst="rect">
            <a:avLst/>
          </a:prstGeom>
          <a:noFill/>
          <a:ln>
            <a:noFill/>
          </a:ln>
        </p:spPr>
      </p:pic>
      <p:cxnSp>
        <p:nvCxnSpPr>
          <p:cNvPr id="208" name="Google Shape;208;p31"/>
          <p:cNvCxnSpPr/>
          <p:nvPr/>
        </p:nvCxnSpPr>
        <p:spPr>
          <a:xfrm>
            <a:off x="4242287" y="3279130"/>
            <a:ext cx="836100" cy="0"/>
          </a:xfrm>
          <a:prstGeom prst="straightConnector1">
            <a:avLst/>
          </a:prstGeom>
          <a:noFill/>
          <a:ln w="76200" cap="flat" cmpd="sng">
            <a:solidFill>
              <a:schemeClr val="accent1"/>
            </a:solidFill>
            <a:prstDash val="dot"/>
            <a:round/>
            <a:headEnd type="none" w="med" len="med"/>
            <a:tailEnd type="none" w="med" len="med"/>
          </a:ln>
        </p:spPr>
      </p:cxnSp>
    </p:spTree>
    <p:extLst>
      <p:ext uri="{BB962C8B-B14F-4D97-AF65-F5344CB8AC3E}">
        <p14:creationId xmlns:p14="http://schemas.microsoft.com/office/powerpoint/2010/main" val="15525477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28"/>
          <p:cNvSpPr txBox="1">
            <a:spLocks noGrp="1"/>
          </p:cNvSpPr>
          <p:nvPr>
            <p:ph type="title" idx="6"/>
          </p:nvPr>
        </p:nvSpPr>
        <p:spPr>
          <a:xfrm>
            <a:off x="2255266" y="504335"/>
            <a:ext cx="6729900" cy="65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4000" dirty="0">
                <a:latin typeface="方正颜真卿楷书 简繁" panose="02000500000000000000" pitchFamily="2" charset="-122"/>
                <a:ea typeface="方正颜真卿楷书 简繁" panose="02000500000000000000" pitchFamily="2" charset="-122"/>
              </a:rPr>
              <a:t>意见和建议？</a:t>
            </a:r>
            <a:endParaRPr sz="4000" dirty="0">
              <a:latin typeface="方正颜真卿楷书 简繁" panose="02000500000000000000" pitchFamily="2" charset="-122"/>
              <a:ea typeface="方正颜真卿楷书 简繁" panose="02000500000000000000" pitchFamily="2" charset="-122"/>
            </a:endParaRPr>
          </a:p>
        </p:txBody>
      </p:sp>
      <p:pic>
        <p:nvPicPr>
          <p:cNvPr id="24" name="Google Shape;543;p45">
            <a:extLst>
              <a:ext uri="{FF2B5EF4-FFF2-40B4-BE49-F238E27FC236}">
                <a16:creationId xmlns:a16="http://schemas.microsoft.com/office/drawing/2014/main" id="{895BD090-DB14-4E43-969B-7115F90FA35C}"/>
              </a:ext>
            </a:extLst>
          </p:cNvPr>
          <p:cNvPicPr preferRelativeResize="0"/>
          <p:nvPr/>
        </p:nvPicPr>
        <p:blipFill>
          <a:blip r:embed="rId3">
            <a:alphaModFix/>
          </a:blip>
          <a:stretch>
            <a:fillRect/>
          </a:stretch>
        </p:blipFill>
        <p:spPr>
          <a:xfrm>
            <a:off x="682489" y="1031338"/>
            <a:ext cx="1967956" cy="3500803"/>
          </a:xfrm>
          <a:prstGeom prst="rect">
            <a:avLst/>
          </a:prstGeom>
          <a:noFill/>
          <a:ln>
            <a:noFill/>
          </a:ln>
        </p:spPr>
      </p:pic>
      <p:sp>
        <p:nvSpPr>
          <p:cNvPr id="25" name="Google Shape;189;p29">
            <a:extLst>
              <a:ext uri="{FF2B5EF4-FFF2-40B4-BE49-F238E27FC236}">
                <a16:creationId xmlns:a16="http://schemas.microsoft.com/office/drawing/2014/main" id="{CB4CC47F-6712-4E2B-9486-30B63A97DF0A}"/>
              </a:ext>
            </a:extLst>
          </p:cNvPr>
          <p:cNvSpPr txBox="1">
            <a:spLocks noGrp="1"/>
          </p:cNvSpPr>
          <p:nvPr>
            <p:ph type="subTitle" idx="1"/>
          </p:nvPr>
        </p:nvSpPr>
        <p:spPr>
          <a:xfrm>
            <a:off x="3168756" y="1378370"/>
            <a:ext cx="5547600" cy="2124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sz="2400" dirty="0">
              <a:solidFill>
                <a:schemeClr val="accent1">
                  <a:lumMod val="75000"/>
                </a:schemeClr>
              </a:solidFill>
              <a:latin typeface="方正颜真卿楷书 简繁" panose="02000500000000000000" pitchFamily="2" charset="-122"/>
              <a:ea typeface="方正颜真卿楷书 简繁" panose="02000500000000000000" pitchFamily="2" charset="-122"/>
            </a:endParaRPr>
          </a:p>
          <a:p>
            <a:pPr marL="285750" lvl="0" indent="-285750" algn="l" rtl="0">
              <a:spcBef>
                <a:spcPts val="0"/>
              </a:spcBef>
              <a:spcAft>
                <a:spcPts val="0"/>
              </a:spcAft>
              <a:buFont typeface="Wingdings" panose="05000000000000000000" pitchFamily="2" charset="2"/>
              <a:buChar char="l"/>
            </a:pPr>
            <a:r>
              <a:rPr lang="zh-CN" altLang="en-US" sz="1800" dirty="0">
                <a:solidFill>
                  <a:schemeClr val="tx1">
                    <a:lumMod val="85000"/>
                    <a:lumOff val="15000"/>
                  </a:schemeClr>
                </a:solidFill>
                <a:latin typeface="方正清刻本悦宋简体" panose="02000000000000000000" pitchFamily="2" charset="-122"/>
                <a:ea typeface="方正清刻本悦宋简体" panose="02000000000000000000" pitchFamily="2" charset="-122"/>
              </a:rPr>
              <a:t>“老家湖北襄阳财政局有规定，三个月房租全免，还有三个月减半”，老板娘说，“杭州市政府这么有钱，也只是呼吁房东，而没有发布强制性规定。”</a:t>
            </a:r>
            <a:endParaRPr lang="en-US" altLang="zh-CN" sz="1800" dirty="0">
              <a:solidFill>
                <a:schemeClr val="tx1">
                  <a:lumMod val="85000"/>
                  <a:lumOff val="15000"/>
                </a:schemeClr>
              </a:solidFill>
              <a:latin typeface="方正清刻本悦宋简体" panose="02000000000000000000" pitchFamily="2" charset="-122"/>
              <a:ea typeface="方正清刻本悦宋简体" panose="02000000000000000000" pitchFamily="2" charset="-122"/>
            </a:endParaRPr>
          </a:p>
          <a:p>
            <a:pPr marL="285750" lvl="0" indent="-285750" algn="l" rtl="0">
              <a:spcBef>
                <a:spcPts val="0"/>
              </a:spcBef>
              <a:spcAft>
                <a:spcPts val="0"/>
              </a:spcAft>
              <a:buFont typeface="Wingdings" panose="05000000000000000000" pitchFamily="2" charset="2"/>
              <a:buChar char="l"/>
            </a:pPr>
            <a:endParaRPr lang="en-US" altLang="zh-CN" sz="1800" dirty="0">
              <a:solidFill>
                <a:schemeClr val="tx1">
                  <a:lumMod val="85000"/>
                  <a:lumOff val="15000"/>
                </a:schemeClr>
              </a:solidFill>
              <a:latin typeface="方正清刻本悦宋简体" panose="02000000000000000000" pitchFamily="2" charset="-122"/>
              <a:ea typeface="方正清刻本悦宋简体" panose="02000000000000000000" pitchFamily="2" charset="-122"/>
            </a:endParaRPr>
          </a:p>
          <a:p>
            <a:pPr marL="285750" lvl="0" indent="-285750" algn="l" rtl="0">
              <a:spcBef>
                <a:spcPts val="0"/>
              </a:spcBef>
              <a:spcAft>
                <a:spcPts val="0"/>
              </a:spcAft>
              <a:buFont typeface="Wingdings" panose="05000000000000000000" pitchFamily="2" charset="2"/>
              <a:buChar char="l"/>
            </a:pPr>
            <a:r>
              <a:rPr lang="zh-CN" altLang="en-US" sz="1800" dirty="0">
                <a:solidFill>
                  <a:schemeClr val="tx1">
                    <a:lumMod val="85000"/>
                    <a:lumOff val="15000"/>
                  </a:schemeClr>
                </a:solidFill>
                <a:latin typeface="方正清刻本悦宋简体" panose="02000000000000000000" pitchFamily="2" charset="-122"/>
                <a:ea typeface="方正清刻本悦宋简体" panose="02000000000000000000" pitchFamily="2" charset="-122"/>
              </a:rPr>
              <a:t>“水电其次，最主要还是房租，不管国有私人都该统一免。”</a:t>
            </a:r>
            <a:endParaRPr lang="en-US" altLang="zh-CN" sz="1800" dirty="0">
              <a:solidFill>
                <a:schemeClr val="tx1">
                  <a:lumMod val="85000"/>
                  <a:lumOff val="15000"/>
                </a:schemeClr>
              </a:solidFill>
              <a:latin typeface="方正清刻本悦宋简体" panose="02000000000000000000" pitchFamily="2" charset="-122"/>
              <a:ea typeface="方正清刻本悦宋简体" panose="02000000000000000000" pitchFamily="2" charset="-122"/>
            </a:endParaRPr>
          </a:p>
          <a:p>
            <a:pPr marL="285750" lvl="0" indent="-285750" algn="l" rtl="0">
              <a:spcBef>
                <a:spcPts val="0"/>
              </a:spcBef>
              <a:spcAft>
                <a:spcPts val="0"/>
              </a:spcAft>
              <a:buFont typeface="Wingdings" panose="05000000000000000000" pitchFamily="2" charset="2"/>
              <a:buChar char="l"/>
            </a:pPr>
            <a:endParaRPr lang="en-US" altLang="zh-CN" sz="1800" dirty="0">
              <a:solidFill>
                <a:schemeClr val="tx1">
                  <a:lumMod val="85000"/>
                  <a:lumOff val="15000"/>
                </a:schemeClr>
              </a:solidFill>
              <a:latin typeface="方正清刻本悦宋简体" panose="02000000000000000000" pitchFamily="2" charset="-122"/>
              <a:ea typeface="方正清刻本悦宋简体" panose="02000000000000000000" pitchFamily="2" charset="-122"/>
            </a:endParaRPr>
          </a:p>
          <a:p>
            <a:pPr marL="0" lvl="0" indent="0" algn="l" rtl="0">
              <a:spcBef>
                <a:spcPts val="0"/>
              </a:spcBef>
              <a:spcAft>
                <a:spcPts val="0"/>
              </a:spcAft>
            </a:pPr>
            <a:r>
              <a:rPr lang="zh-CN" altLang="en-US" sz="1800" dirty="0">
                <a:solidFill>
                  <a:schemeClr val="tx1">
                    <a:lumMod val="85000"/>
                    <a:lumOff val="15000"/>
                  </a:schemeClr>
                </a:solidFill>
                <a:latin typeface="方正清刻本悦宋简体" panose="02000000000000000000" pitchFamily="2" charset="-122"/>
                <a:ea typeface="方正清刻本悦宋简体" panose="02000000000000000000" pitchFamily="2" charset="-122"/>
              </a:rPr>
              <a:t>     </a:t>
            </a:r>
            <a:r>
              <a:rPr lang="zh-CN" altLang="en-US" sz="2000" b="1" dirty="0">
                <a:solidFill>
                  <a:schemeClr val="accent1"/>
                </a:solidFill>
                <a:latin typeface="方正清刻本悦宋简体" panose="02000000000000000000" pitchFamily="2" charset="-122"/>
                <a:ea typeface="方正清刻本悦宋简体" panose="02000000000000000000" pitchFamily="2" charset="-122"/>
              </a:rPr>
              <a:t>体现了从业者对房租问题的关心</a:t>
            </a:r>
            <a:endParaRPr lang="en-US" altLang="zh-CN" sz="2000" b="1" dirty="0">
              <a:solidFill>
                <a:schemeClr val="accent1"/>
              </a:solidFill>
              <a:latin typeface="方正清刻本悦宋简体" panose="02000000000000000000" pitchFamily="2" charset="-122"/>
              <a:ea typeface="方正清刻本悦宋简体" panose="02000000000000000000" pitchFamily="2" charset="-122"/>
            </a:endParaRPr>
          </a:p>
          <a:p>
            <a:pPr marL="0" lvl="0" indent="0" algn="l" rtl="0">
              <a:spcBef>
                <a:spcPts val="0"/>
              </a:spcBef>
              <a:spcAft>
                <a:spcPts val="0"/>
              </a:spcAft>
            </a:pPr>
            <a:endParaRPr lang="en-US" altLang="zh-CN" sz="1800" dirty="0">
              <a:solidFill>
                <a:schemeClr val="tx1">
                  <a:lumMod val="85000"/>
                  <a:lumOff val="15000"/>
                </a:schemeClr>
              </a:solidFill>
              <a:latin typeface="方正清刻本悦宋简体" panose="02000000000000000000" pitchFamily="2" charset="-122"/>
              <a:ea typeface="方正清刻本悦宋简体" panose="02000000000000000000" pitchFamily="2" charset="-122"/>
            </a:endParaRPr>
          </a:p>
        </p:txBody>
      </p:sp>
    </p:spTree>
    <p:extLst>
      <p:ext uri="{BB962C8B-B14F-4D97-AF65-F5344CB8AC3E}">
        <p14:creationId xmlns:p14="http://schemas.microsoft.com/office/powerpoint/2010/main" val="117447058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28"/>
          <p:cNvSpPr txBox="1">
            <a:spLocks noGrp="1"/>
          </p:cNvSpPr>
          <p:nvPr>
            <p:ph type="title" idx="6"/>
          </p:nvPr>
        </p:nvSpPr>
        <p:spPr>
          <a:xfrm>
            <a:off x="2255266" y="504335"/>
            <a:ext cx="6729900" cy="65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4000" dirty="0">
                <a:latin typeface="方正颜真卿楷书 简繁" panose="02000500000000000000" pitchFamily="2" charset="-122"/>
                <a:ea typeface="方正颜真卿楷书 简繁" panose="02000500000000000000" pitchFamily="2" charset="-122"/>
              </a:rPr>
              <a:t>意见和建议？</a:t>
            </a:r>
            <a:endParaRPr sz="4000" dirty="0">
              <a:latin typeface="方正颜真卿楷书 简繁" panose="02000500000000000000" pitchFamily="2" charset="-122"/>
              <a:ea typeface="方正颜真卿楷书 简繁" panose="02000500000000000000" pitchFamily="2" charset="-122"/>
            </a:endParaRPr>
          </a:p>
        </p:txBody>
      </p:sp>
      <p:pic>
        <p:nvPicPr>
          <p:cNvPr id="24" name="Google Shape;543;p45">
            <a:extLst>
              <a:ext uri="{FF2B5EF4-FFF2-40B4-BE49-F238E27FC236}">
                <a16:creationId xmlns:a16="http://schemas.microsoft.com/office/drawing/2014/main" id="{895BD090-DB14-4E43-969B-7115F90FA35C}"/>
              </a:ext>
            </a:extLst>
          </p:cNvPr>
          <p:cNvPicPr preferRelativeResize="0"/>
          <p:nvPr/>
        </p:nvPicPr>
        <p:blipFill>
          <a:blip r:embed="rId3">
            <a:alphaModFix/>
          </a:blip>
          <a:stretch>
            <a:fillRect/>
          </a:stretch>
        </p:blipFill>
        <p:spPr>
          <a:xfrm>
            <a:off x="682489" y="1031338"/>
            <a:ext cx="1967956" cy="3500803"/>
          </a:xfrm>
          <a:prstGeom prst="rect">
            <a:avLst/>
          </a:prstGeom>
          <a:noFill/>
          <a:ln>
            <a:noFill/>
          </a:ln>
        </p:spPr>
      </p:pic>
      <p:sp>
        <p:nvSpPr>
          <p:cNvPr id="25" name="Google Shape;189;p29">
            <a:extLst>
              <a:ext uri="{FF2B5EF4-FFF2-40B4-BE49-F238E27FC236}">
                <a16:creationId xmlns:a16="http://schemas.microsoft.com/office/drawing/2014/main" id="{CB4CC47F-6712-4E2B-9486-30B63A97DF0A}"/>
              </a:ext>
            </a:extLst>
          </p:cNvPr>
          <p:cNvSpPr txBox="1">
            <a:spLocks noGrp="1"/>
          </p:cNvSpPr>
          <p:nvPr>
            <p:ph type="subTitle" idx="1"/>
          </p:nvPr>
        </p:nvSpPr>
        <p:spPr>
          <a:xfrm>
            <a:off x="3136098" y="1040914"/>
            <a:ext cx="5547600" cy="2124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sz="2400" dirty="0">
              <a:solidFill>
                <a:schemeClr val="accent1">
                  <a:lumMod val="75000"/>
                </a:schemeClr>
              </a:solidFill>
              <a:latin typeface="方正颜真卿楷书 简繁" panose="02000500000000000000" pitchFamily="2" charset="-122"/>
              <a:ea typeface="方正颜真卿楷书 简繁" panose="02000500000000000000" pitchFamily="2" charset="-122"/>
            </a:endParaRPr>
          </a:p>
          <a:p>
            <a:pPr marL="342900" lvl="0" algn="l" rtl="0">
              <a:spcBef>
                <a:spcPts val="0"/>
              </a:spcBef>
              <a:spcAft>
                <a:spcPts val="0"/>
              </a:spcAft>
              <a:buFont typeface="Wingdings" panose="05000000000000000000" pitchFamily="2" charset="2"/>
              <a:buChar char="l"/>
            </a:pPr>
            <a:r>
              <a:rPr lang="zh-CN" altLang="en-US" sz="1800" dirty="0">
                <a:solidFill>
                  <a:schemeClr val="tx1">
                    <a:lumMod val="85000"/>
                    <a:lumOff val="15000"/>
                  </a:schemeClr>
                </a:solidFill>
                <a:latin typeface="方正清刻本悦宋简体" panose="02000000000000000000" pitchFamily="2" charset="-122"/>
                <a:ea typeface="方正清刻本悦宋简体" panose="02000000000000000000" pitchFamily="2" charset="-122"/>
              </a:rPr>
              <a:t>“国家有国家的难处，不强求国家补助我们，我们还是要靠自己。国家把国门关掉，不要让疫情进来，我们也放心。”</a:t>
            </a:r>
            <a:endParaRPr lang="en-US" altLang="zh-CN" sz="1800" dirty="0">
              <a:solidFill>
                <a:schemeClr val="tx1">
                  <a:lumMod val="85000"/>
                  <a:lumOff val="15000"/>
                </a:schemeClr>
              </a:solidFill>
              <a:latin typeface="方正清刻本悦宋简体" panose="02000000000000000000" pitchFamily="2" charset="-122"/>
              <a:ea typeface="方正清刻本悦宋简体" panose="02000000000000000000" pitchFamily="2" charset="-122"/>
            </a:endParaRPr>
          </a:p>
          <a:p>
            <a:pPr marL="342900" lvl="0" algn="l" rtl="0">
              <a:spcBef>
                <a:spcPts val="0"/>
              </a:spcBef>
              <a:spcAft>
                <a:spcPts val="0"/>
              </a:spcAft>
              <a:buFont typeface="Wingdings" panose="05000000000000000000" pitchFamily="2" charset="2"/>
              <a:buChar char="l"/>
            </a:pPr>
            <a:endParaRPr lang="en-US" altLang="zh-CN" sz="1800" dirty="0">
              <a:solidFill>
                <a:schemeClr val="tx1">
                  <a:lumMod val="85000"/>
                  <a:lumOff val="15000"/>
                </a:schemeClr>
              </a:solidFill>
              <a:latin typeface="方正清刻本悦宋简体" panose="02000000000000000000" pitchFamily="2" charset="-122"/>
              <a:ea typeface="方正清刻本悦宋简体" panose="02000000000000000000" pitchFamily="2" charset="-122"/>
            </a:endParaRPr>
          </a:p>
          <a:p>
            <a:pPr marL="285750" lvl="0" indent="-285750" algn="l" rtl="0">
              <a:spcBef>
                <a:spcPts val="0"/>
              </a:spcBef>
              <a:spcAft>
                <a:spcPts val="0"/>
              </a:spcAft>
              <a:buFont typeface="Wingdings" panose="05000000000000000000" pitchFamily="2" charset="2"/>
              <a:buChar char="l"/>
            </a:pPr>
            <a:r>
              <a:rPr lang="zh-CN" altLang="en-US" sz="1800" dirty="0">
                <a:solidFill>
                  <a:schemeClr val="tx1">
                    <a:lumMod val="85000"/>
                    <a:lumOff val="15000"/>
                  </a:schemeClr>
                </a:solidFill>
                <a:latin typeface="方正清刻本悦宋简体" panose="02000000000000000000" pitchFamily="2" charset="-122"/>
                <a:ea typeface="方正清刻本悦宋简体" panose="02000000000000000000" pitchFamily="2" charset="-122"/>
              </a:rPr>
              <a:t>“杭州现在控制蛮好的，希望保持吧，只有疫情稳定下来之后，大家才会有心情出来吃饭。不然都在网上解决了，对我们实体店影响挺大的。”</a:t>
            </a:r>
            <a:endParaRPr lang="en-US" altLang="zh-CN" sz="1800" dirty="0">
              <a:solidFill>
                <a:schemeClr val="tx1">
                  <a:lumMod val="85000"/>
                  <a:lumOff val="15000"/>
                </a:schemeClr>
              </a:solidFill>
              <a:latin typeface="方正清刻本悦宋简体" panose="02000000000000000000" pitchFamily="2" charset="-122"/>
              <a:ea typeface="方正清刻本悦宋简体" panose="02000000000000000000" pitchFamily="2" charset="-122"/>
            </a:endParaRPr>
          </a:p>
          <a:p>
            <a:pPr marL="285750" lvl="0" indent="-285750" algn="l" rtl="0">
              <a:spcBef>
                <a:spcPts val="0"/>
              </a:spcBef>
              <a:spcAft>
                <a:spcPts val="0"/>
              </a:spcAft>
              <a:buFont typeface="Wingdings" panose="05000000000000000000" pitchFamily="2" charset="2"/>
              <a:buChar char="l"/>
            </a:pPr>
            <a:endParaRPr lang="en-US" altLang="zh-CN" sz="1800" dirty="0">
              <a:solidFill>
                <a:schemeClr val="tx1">
                  <a:lumMod val="85000"/>
                  <a:lumOff val="15000"/>
                </a:schemeClr>
              </a:solidFill>
              <a:latin typeface="方正清刻本悦宋简体" panose="02000000000000000000" pitchFamily="2" charset="-122"/>
              <a:ea typeface="方正清刻本悦宋简体" panose="02000000000000000000" pitchFamily="2" charset="-122"/>
            </a:endParaRPr>
          </a:p>
          <a:p>
            <a:pPr marL="0" lvl="0" indent="0" algn="l" rtl="0">
              <a:spcBef>
                <a:spcPts val="0"/>
              </a:spcBef>
              <a:spcAft>
                <a:spcPts val="0"/>
              </a:spcAft>
            </a:pPr>
            <a:r>
              <a:rPr lang="zh-CN" altLang="en-US" sz="2000" b="1" dirty="0">
                <a:solidFill>
                  <a:schemeClr val="accent1"/>
                </a:solidFill>
                <a:latin typeface="方正清刻本悦宋简体" panose="02000000000000000000" pitchFamily="2" charset="-122"/>
                <a:ea typeface="方正清刻本悦宋简体" panose="02000000000000000000" pitchFamily="2" charset="-122"/>
              </a:rPr>
              <a:t>     大家对生活仍然保持</a:t>
            </a:r>
            <a:r>
              <a:rPr lang="zh-CN" altLang="en-US" sz="2000" b="1" dirty="0">
                <a:solidFill>
                  <a:schemeClr val="tx1"/>
                </a:solidFill>
                <a:latin typeface="方正清刻本悦宋简体" panose="02000000000000000000" pitchFamily="2" charset="-122"/>
                <a:ea typeface="方正清刻本悦宋简体" panose="02000000000000000000" pitchFamily="2" charset="-122"/>
              </a:rPr>
              <a:t>热情和信心</a:t>
            </a:r>
            <a:r>
              <a:rPr lang="zh-CN" altLang="en-US" sz="2000" b="1" dirty="0">
                <a:solidFill>
                  <a:schemeClr val="accent1"/>
                </a:solidFill>
                <a:latin typeface="方正清刻本悦宋简体" panose="02000000000000000000" pitchFamily="2" charset="-122"/>
                <a:ea typeface="方正清刻本悦宋简体" panose="02000000000000000000" pitchFamily="2" charset="-122"/>
              </a:rPr>
              <a:t>，认为政府只需管好疫情，其他难处能自己解决；要好好用心经营，度过难关。</a:t>
            </a:r>
            <a:endParaRPr lang="en-US" altLang="zh-CN" sz="2000" b="1" dirty="0">
              <a:solidFill>
                <a:schemeClr val="accent1"/>
              </a:solidFill>
              <a:latin typeface="方正清刻本悦宋简体" panose="02000000000000000000" pitchFamily="2" charset="-122"/>
              <a:ea typeface="方正清刻本悦宋简体" panose="02000000000000000000" pitchFamily="2" charset="-122"/>
            </a:endParaRPr>
          </a:p>
          <a:p>
            <a:pPr marL="285750" lvl="0" indent="-285750" algn="l" rtl="0">
              <a:spcBef>
                <a:spcPts val="0"/>
              </a:spcBef>
              <a:spcAft>
                <a:spcPts val="0"/>
              </a:spcAft>
              <a:buFontTx/>
              <a:buChar char="-"/>
            </a:pPr>
            <a:endParaRPr lang="en-US" sz="1800" dirty="0">
              <a:solidFill>
                <a:schemeClr val="tx1">
                  <a:lumMod val="85000"/>
                  <a:lumOff val="15000"/>
                </a:schemeClr>
              </a:solidFill>
              <a:latin typeface="方正清刻本悦宋简体" panose="02000000000000000000" pitchFamily="2" charset="-122"/>
              <a:ea typeface="方正清刻本悦宋简体" panose="02000000000000000000" pitchFamily="2" charset="-122"/>
            </a:endParaRPr>
          </a:p>
        </p:txBody>
      </p:sp>
    </p:spTree>
    <p:extLst>
      <p:ext uri="{BB962C8B-B14F-4D97-AF65-F5344CB8AC3E}">
        <p14:creationId xmlns:p14="http://schemas.microsoft.com/office/powerpoint/2010/main" val="54385845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oogle Shape;542;p45">
            <a:extLst>
              <a:ext uri="{FF2B5EF4-FFF2-40B4-BE49-F238E27FC236}">
                <a16:creationId xmlns:a16="http://schemas.microsoft.com/office/drawing/2014/main" id="{B6734B0F-5EEA-4AD8-80E4-AE2DD3F4C91E}"/>
              </a:ext>
            </a:extLst>
          </p:cNvPr>
          <p:cNvPicPr preferRelativeResize="0"/>
          <p:nvPr/>
        </p:nvPicPr>
        <p:blipFill>
          <a:blip r:embed="rId3">
            <a:alphaModFix/>
          </a:blip>
          <a:stretch>
            <a:fillRect/>
          </a:stretch>
        </p:blipFill>
        <p:spPr>
          <a:xfrm>
            <a:off x="1932523" y="246513"/>
            <a:ext cx="1302951" cy="1469823"/>
          </a:xfrm>
          <a:prstGeom prst="rect">
            <a:avLst/>
          </a:prstGeom>
          <a:noFill/>
          <a:ln>
            <a:noFill/>
          </a:ln>
        </p:spPr>
      </p:pic>
      <p:sp>
        <p:nvSpPr>
          <p:cNvPr id="10" name="Google Shape;173;p28">
            <a:extLst>
              <a:ext uri="{FF2B5EF4-FFF2-40B4-BE49-F238E27FC236}">
                <a16:creationId xmlns:a16="http://schemas.microsoft.com/office/drawing/2014/main" id="{9CF0D49E-6DBB-4F7D-BE79-C8F35CB75307}"/>
              </a:ext>
            </a:extLst>
          </p:cNvPr>
          <p:cNvSpPr txBox="1">
            <a:spLocks noGrp="1"/>
          </p:cNvSpPr>
          <p:nvPr>
            <p:ph type="title" idx="6"/>
          </p:nvPr>
        </p:nvSpPr>
        <p:spPr>
          <a:xfrm>
            <a:off x="1571325" y="656374"/>
            <a:ext cx="6729900" cy="65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4000" dirty="0">
                <a:latin typeface="方正颜真卿楷书 简繁" panose="02000500000000000000" pitchFamily="2" charset="-122"/>
                <a:ea typeface="方正颜真卿楷书 简繁" panose="02000500000000000000" pitchFamily="2" charset="-122"/>
              </a:rPr>
              <a:t>我们的分析</a:t>
            </a:r>
            <a:endParaRPr sz="4000" dirty="0">
              <a:latin typeface="方正颜真卿楷书 简繁" panose="02000500000000000000" pitchFamily="2" charset="-122"/>
              <a:ea typeface="方正颜真卿楷书 简繁" panose="02000500000000000000" pitchFamily="2" charset="-122"/>
            </a:endParaRPr>
          </a:p>
        </p:txBody>
      </p:sp>
      <p:sp>
        <p:nvSpPr>
          <p:cNvPr id="12" name="Google Shape;175;p28">
            <a:extLst>
              <a:ext uri="{FF2B5EF4-FFF2-40B4-BE49-F238E27FC236}">
                <a16:creationId xmlns:a16="http://schemas.microsoft.com/office/drawing/2014/main" id="{7F748A2F-3EFD-42F3-88C9-1D9E59536476}"/>
              </a:ext>
            </a:extLst>
          </p:cNvPr>
          <p:cNvSpPr txBox="1">
            <a:spLocks noGrp="1"/>
          </p:cNvSpPr>
          <p:nvPr>
            <p:ph type="subTitle" idx="1"/>
          </p:nvPr>
        </p:nvSpPr>
        <p:spPr>
          <a:xfrm>
            <a:off x="1507997" y="2483707"/>
            <a:ext cx="2300685" cy="1420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CN" altLang="en-US" sz="1800" dirty="0">
                <a:latin typeface="方正清刻本悦宋简体" panose="02000000000000000000" pitchFamily="2" charset="-122"/>
                <a:ea typeface="方正清刻本悦宋简体" panose="02000000000000000000" pitchFamily="2" charset="-122"/>
              </a:rPr>
              <a:t>有的店收入稍差于往年，有的店收入有所增加。总体而言已恢复正常营业情况。</a:t>
            </a:r>
            <a:endParaRPr lang="en-US" altLang="zh-CN" sz="1800" dirty="0">
              <a:latin typeface="方正清刻本悦宋简体" panose="02000000000000000000" pitchFamily="2" charset="-122"/>
              <a:ea typeface="方正清刻本悦宋简体" panose="02000000000000000000" pitchFamily="2" charset="-122"/>
            </a:endParaRPr>
          </a:p>
        </p:txBody>
      </p:sp>
      <p:pic>
        <p:nvPicPr>
          <p:cNvPr id="13" name="Google Shape;152;p27">
            <a:extLst>
              <a:ext uri="{FF2B5EF4-FFF2-40B4-BE49-F238E27FC236}">
                <a16:creationId xmlns:a16="http://schemas.microsoft.com/office/drawing/2014/main" id="{F01680EB-7B6B-49FA-BD0E-2AACCA115484}"/>
              </a:ext>
            </a:extLst>
          </p:cNvPr>
          <p:cNvPicPr preferRelativeResize="0"/>
          <p:nvPr/>
        </p:nvPicPr>
        <p:blipFill rotWithShape="1">
          <a:blip r:embed="rId4">
            <a:alphaModFix/>
          </a:blip>
          <a:srcRect l="-9962" b="-2743"/>
          <a:stretch/>
        </p:blipFill>
        <p:spPr>
          <a:xfrm>
            <a:off x="912598" y="2335087"/>
            <a:ext cx="462720" cy="650100"/>
          </a:xfrm>
          <a:prstGeom prst="rect">
            <a:avLst/>
          </a:prstGeom>
          <a:noFill/>
          <a:ln>
            <a:noFill/>
          </a:ln>
        </p:spPr>
      </p:pic>
      <p:sp>
        <p:nvSpPr>
          <p:cNvPr id="14" name="Google Shape;175;p28">
            <a:extLst>
              <a:ext uri="{FF2B5EF4-FFF2-40B4-BE49-F238E27FC236}">
                <a16:creationId xmlns:a16="http://schemas.microsoft.com/office/drawing/2014/main" id="{64755DAF-2EED-4AC0-8055-4CD8D7A29404}"/>
              </a:ext>
            </a:extLst>
          </p:cNvPr>
          <p:cNvSpPr txBox="1">
            <a:spLocks/>
          </p:cNvSpPr>
          <p:nvPr/>
        </p:nvSpPr>
        <p:spPr>
          <a:xfrm>
            <a:off x="5318351" y="2479397"/>
            <a:ext cx="2785223" cy="1420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rgbClr val="000000"/>
              </a:buClr>
              <a:buSzPts val="1000"/>
              <a:buFont typeface="Antic"/>
              <a:buNone/>
              <a:defRPr sz="1400" b="0" i="0" u="none" strike="noStrike" cap="none">
                <a:solidFill>
                  <a:srgbClr val="000000"/>
                </a:solidFill>
                <a:latin typeface="Antic"/>
                <a:ea typeface="Antic"/>
                <a:cs typeface="Antic"/>
                <a:sym typeface="Antic"/>
              </a:defRPr>
            </a:lvl1pPr>
            <a:lvl2pPr marL="914400" marR="0" lvl="1" indent="-317500" algn="ctr" rtl="0">
              <a:lnSpc>
                <a:spcPct val="100000"/>
              </a:lnSpc>
              <a:spcBef>
                <a:spcPts val="0"/>
              </a:spcBef>
              <a:spcAft>
                <a:spcPts val="0"/>
              </a:spcAft>
              <a:buClr>
                <a:srgbClr val="000000"/>
              </a:buClr>
              <a:buSzPts val="1000"/>
              <a:buFont typeface="Antic"/>
              <a:buNone/>
              <a:defRPr sz="1000" b="0" i="0" u="none" strike="noStrike" cap="none">
                <a:solidFill>
                  <a:srgbClr val="000000"/>
                </a:solidFill>
                <a:latin typeface="Antic"/>
                <a:ea typeface="Antic"/>
                <a:cs typeface="Antic"/>
                <a:sym typeface="Antic"/>
              </a:defRPr>
            </a:lvl2pPr>
            <a:lvl3pPr marL="1371600" marR="0" lvl="2" indent="-317500" algn="ctr" rtl="0">
              <a:lnSpc>
                <a:spcPct val="100000"/>
              </a:lnSpc>
              <a:spcBef>
                <a:spcPts val="0"/>
              </a:spcBef>
              <a:spcAft>
                <a:spcPts val="0"/>
              </a:spcAft>
              <a:buClr>
                <a:srgbClr val="000000"/>
              </a:buClr>
              <a:buSzPts val="1000"/>
              <a:buFont typeface="Antic"/>
              <a:buNone/>
              <a:defRPr sz="1000" b="0" i="0" u="none" strike="noStrike" cap="none">
                <a:solidFill>
                  <a:srgbClr val="000000"/>
                </a:solidFill>
                <a:latin typeface="Antic"/>
                <a:ea typeface="Antic"/>
                <a:cs typeface="Antic"/>
                <a:sym typeface="Antic"/>
              </a:defRPr>
            </a:lvl3pPr>
            <a:lvl4pPr marL="1828800" marR="0" lvl="3" indent="-317500" algn="ctr" rtl="0">
              <a:lnSpc>
                <a:spcPct val="100000"/>
              </a:lnSpc>
              <a:spcBef>
                <a:spcPts val="0"/>
              </a:spcBef>
              <a:spcAft>
                <a:spcPts val="0"/>
              </a:spcAft>
              <a:buClr>
                <a:srgbClr val="000000"/>
              </a:buClr>
              <a:buSzPts val="1000"/>
              <a:buFont typeface="Antic"/>
              <a:buNone/>
              <a:defRPr sz="1000" b="0" i="0" u="none" strike="noStrike" cap="none">
                <a:solidFill>
                  <a:srgbClr val="000000"/>
                </a:solidFill>
                <a:latin typeface="Antic"/>
                <a:ea typeface="Antic"/>
                <a:cs typeface="Antic"/>
                <a:sym typeface="Antic"/>
              </a:defRPr>
            </a:lvl4pPr>
            <a:lvl5pPr marL="2286000" marR="0" lvl="4" indent="-317500" algn="ctr" rtl="0">
              <a:lnSpc>
                <a:spcPct val="100000"/>
              </a:lnSpc>
              <a:spcBef>
                <a:spcPts val="0"/>
              </a:spcBef>
              <a:spcAft>
                <a:spcPts val="0"/>
              </a:spcAft>
              <a:buClr>
                <a:srgbClr val="000000"/>
              </a:buClr>
              <a:buSzPts val="1000"/>
              <a:buFont typeface="Antic"/>
              <a:buNone/>
              <a:defRPr sz="1000" b="0" i="0" u="none" strike="noStrike" cap="none">
                <a:solidFill>
                  <a:srgbClr val="000000"/>
                </a:solidFill>
                <a:latin typeface="Antic"/>
                <a:ea typeface="Antic"/>
                <a:cs typeface="Antic"/>
                <a:sym typeface="Antic"/>
              </a:defRPr>
            </a:lvl5pPr>
            <a:lvl6pPr marL="2743200" marR="0" lvl="5" indent="-317500" algn="ctr" rtl="0">
              <a:lnSpc>
                <a:spcPct val="100000"/>
              </a:lnSpc>
              <a:spcBef>
                <a:spcPts val="0"/>
              </a:spcBef>
              <a:spcAft>
                <a:spcPts val="0"/>
              </a:spcAft>
              <a:buClr>
                <a:srgbClr val="000000"/>
              </a:buClr>
              <a:buSzPts val="1000"/>
              <a:buFont typeface="Antic"/>
              <a:buNone/>
              <a:defRPr sz="1000" b="0" i="0" u="none" strike="noStrike" cap="none">
                <a:solidFill>
                  <a:srgbClr val="000000"/>
                </a:solidFill>
                <a:latin typeface="Antic"/>
                <a:ea typeface="Antic"/>
                <a:cs typeface="Antic"/>
                <a:sym typeface="Antic"/>
              </a:defRPr>
            </a:lvl6pPr>
            <a:lvl7pPr marL="3200400" marR="0" lvl="6" indent="-317500" algn="ctr" rtl="0">
              <a:lnSpc>
                <a:spcPct val="100000"/>
              </a:lnSpc>
              <a:spcBef>
                <a:spcPts val="0"/>
              </a:spcBef>
              <a:spcAft>
                <a:spcPts val="0"/>
              </a:spcAft>
              <a:buClr>
                <a:srgbClr val="000000"/>
              </a:buClr>
              <a:buSzPts val="1000"/>
              <a:buFont typeface="Antic"/>
              <a:buNone/>
              <a:defRPr sz="1000" b="0" i="0" u="none" strike="noStrike" cap="none">
                <a:solidFill>
                  <a:srgbClr val="000000"/>
                </a:solidFill>
                <a:latin typeface="Antic"/>
                <a:ea typeface="Antic"/>
                <a:cs typeface="Antic"/>
                <a:sym typeface="Antic"/>
              </a:defRPr>
            </a:lvl7pPr>
            <a:lvl8pPr marL="3657600" marR="0" lvl="7" indent="-317500" algn="ctr" rtl="0">
              <a:lnSpc>
                <a:spcPct val="100000"/>
              </a:lnSpc>
              <a:spcBef>
                <a:spcPts val="0"/>
              </a:spcBef>
              <a:spcAft>
                <a:spcPts val="0"/>
              </a:spcAft>
              <a:buClr>
                <a:srgbClr val="000000"/>
              </a:buClr>
              <a:buSzPts val="1000"/>
              <a:buFont typeface="Antic"/>
              <a:buNone/>
              <a:defRPr sz="1000" b="0" i="0" u="none" strike="noStrike" cap="none">
                <a:solidFill>
                  <a:srgbClr val="000000"/>
                </a:solidFill>
                <a:latin typeface="Antic"/>
                <a:ea typeface="Antic"/>
                <a:cs typeface="Antic"/>
                <a:sym typeface="Antic"/>
              </a:defRPr>
            </a:lvl8pPr>
            <a:lvl9pPr marL="4114800" marR="0" lvl="8" indent="-317500" algn="ctr" rtl="0">
              <a:lnSpc>
                <a:spcPct val="100000"/>
              </a:lnSpc>
              <a:spcBef>
                <a:spcPts val="0"/>
              </a:spcBef>
              <a:spcAft>
                <a:spcPts val="0"/>
              </a:spcAft>
              <a:buClr>
                <a:srgbClr val="000000"/>
              </a:buClr>
              <a:buSzPts val="1000"/>
              <a:buFont typeface="Antic"/>
              <a:buNone/>
              <a:defRPr sz="1000" b="0" i="0" u="none" strike="noStrike" cap="none">
                <a:solidFill>
                  <a:srgbClr val="000000"/>
                </a:solidFill>
                <a:latin typeface="Antic"/>
                <a:ea typeface="Antic"/>
                <a:cs typeface="Antic"/>
                <a:sym typeface="Antic"/>
              </a:defRPr>
            </a:lvl9pPr>
          </a:lstStyle>
          <a:p>
            <a:pPr marL="0" indent="0" algn="l"/>
            <a:r>
              <a:rPr lang="zh-CN" altLang="en-US" sz="1800" dirty="0">
                <a:latin typeface="方正清刻本悦宋简体" panose="02000000000000000000" pitchFamily="2" charset="-122"/>
                <a:ea typeface="方正清刻本悦宋简体" panose="02000000000000000000" pitchFamily="2" charset="-122"/>
              </a:rPr>
              <a:t>尽管补贴落实到位，但是补贴政策要求对象满足的条件较多，我们调查的多为小店，较难满足条件。</a:t>
            </a:r>
            <a:endParaRPr lang="en-US" altLang="zh-CN" sz="1800" dirty="0">
              <a:latin typeface="方正清刻本悦宋简体" panose="02000000000000000000" pitchFamily="2" charset="-122"/>
              <a:ea typeface="方正清刻本悦宋简体" panose="02000000000000000000" pitchFamily="2" charset="-122"/>
            </a:endParaRPr>
          </a:p>
        </p:txBody>
      </p:sp>
      <p:pic>
        <p:nvPicPr>
          <p:cNvPr id="16" name="Google Shape;153;p27">
            <a:extLst>
              <a:ext uri="{FF2B5EF4-FFF2-40B4-BE49-F238E27FC236}">
                <a16:creationId xmlns:a16="http://schemas.microsoft.com/office/drawing/2014/main" id="{3A8165B8-7000-420A-BC6B-AEA296E67D18}"/>
              </a:ext>
            </a:extLst>
          </p:cNvPr>
          <p:cNvPicPr preferRelativeResize="0"/>
          <p:nvPr/>
        </p:nvPicPr>
        <p:blipFill rotWithShape="1">
          <a:blip r:embed="rId5">
            <a:alphaModFix/>
          </a:blip>
          <a:srcRect l="-12140" t="-2156" r="-18119" b="-4079"/>
          <a:stretch/>
        </p:blipFill>
        <p:spPr>
          <a:xfrm flipH="1">
            <a:off x="4784114" y="2337781"/>
            <a:ext cx="485801" cy="650100"/>
          </a:xfrm>
          <a:prstGeom prst="rect">
            <a:avLst/>
          </a:prstGeom>
          <a:noFill/>
          <a:ln>
            <a:noFill/>
          </a:ln>
        </p:spPr>
      </p:pic>
      <p:sp>
        <p:nvSpPr>
          <p:cNvPr id="17" name="矩形 16">
            <a:extLst>
              <a:ext uri="{FF2B5EF4-FFF2-40B4-BE49-F238E27FC236}">
                <a16:creationId xmlns:a16="http://schemas.microsoft.com/office/drawing/2014/main" id="{84F7F71F-5E13-486E-B678-6592FADCD3A1}"/>
              </a:ext>
            </a:extLst>
          </p:cNvPr>
          <p:cNvSpPr/>
          <p:nvPr/>
        </p:nvSpPr>
        <p:spPr>
          <a:xfrm>
            <a:off x="1040426" y="2289368"/>
            <a:ext cx="2805071" cy="45719"/>
          </a:xfrm>
          <a:prstGeom prst="rect">
            <a:avLst/>
          </a:prstGeom>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a:extLst>
              <a:ext uri="{FF2B5EF4-FFF2-40B4-BE49-F238E27FC236}">
                <a16:creationId xmlns:a16="http://schemas.microsoft.com/office/drawing/2014/main" id="{40E79C7E-6955-493B-9B65-4A4009BE7FC5}"/>
              </a:ext>
            </a:extLst>
          </p:cNvPr>
          <p:cNvSpPr/>
          <p:nvPr/>
        </p:nvSpPr>
        <p:spPr>
          <a:xfrm>
            <a:off x="4899457" y="2292062"/>
            <a:ext cx="3137210" cy="45719"/>
          </a:xfrm>
          <a:prstGeom prst="rect">
            <a:avLst/>
          </a:prstGeom>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72619303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oogle Shape;542;p45">
            <a:extLst>
              <a:ext uri="{FF2B5EF4-FFF2-40B4-BE49-F238E27FC236}">
                <a16:creationId xmlns:a16="http://schemas.microsoft.com/office/drawing/2014/main" id="{B6734B0F-5EEA-4AD8-80E4-AE2DD3F4C91E}"/>
              </a:ext>
            </a:extLst>
          </p:cNvPr>
          <p:cNvPicPr preferRelativeResize="0"/>
          <p:nvPr/>
        </p:nvPicPr>
        <p:blipFill>
          <a:blip r:embed="rId3">
            <a:alphaModFix/>
          </a:blip>
          <a:stretch>
            <a:fillRect/>
          </a:stretch>
        </p:blipFill>
        <p:spPr>
          <a:xfrm>
            <a:off x="1932523" y="246513"/>
            <a:ext cx="1302951" cy="1469823"/>
          </a:xfrm>
          <a:prstGeom prst="rect">
            <a:avLst/>
          </a:prstGeom>
          <a:noFill/>
          <a:ln>
            <a:noFill/>
          </a:ln>
        </p:spPr>
      </p:pic>
      <p:sp>
        <p:nvSpPr>
          <p:cNvPr id="10" name="Google Shape;173;p28">
            <a:extLst>
              <a:ext uri="{FF2B5EF4-FFF2-40B4-BE49-F238E27FC236}">
                <a16:creationId xmlns:a16="http://schemas.microsoft.com/office/drawing/2014/main" id="{9CF0D49E-6DBB-4F7D-BE79-C8F35CB75307}"/>
              </a:ext>
            </a:extLst>
          </p:cNvPr>
          <p:cNvSpPr txBox="1">
            <a:spLocks noGrp="1"/>
          </p:cNvSpPr>
          <p:nvPr>
            <p:ph type="title" idx="6"/>
          </p:nvPr>
        </p:nvSpPr>
        <p:spPr>
          <a:xfrm>
            <a:off x="1571325" y="656374"/>
            <a:ext cx="6729900" cy="65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4000" dirty="0">
                <a:latin typeface="方正颜真卿楷书 简繁" panose="02000500000000000000" pitchFamily="2" charset="-122"/>
                <a:ea typeface="方正颜真卿楷书 简繁" panose="02000500000000000000" pitchFamily="2" charset="-122"/>
              </a:rPr>
              <a:t>我们的分析</a:t>
            </a:r>
            <a:endParaRPr sz="4000" dirty="0">
              <a:latin typeface="方正颜真卿楷书 简繁" panose="02000500000000000000" pitchFamily="2" charset="-122"/>
              <a:ea typeface="方正颜真卿楷书 简繁" panose="02000500000000000000" pitchFamily="2" charset="-122"/>
            </a:endParaRPr>
          </a:p>
        </p:txBody>
      </p:sp>
      <p:sp>
        <p:nvSpPr>
          <p:cNvPr id="12" name="Google Shape;175;p28">
            <a:extLst>
              <a:ext uri="{FF2B5EF4-FFF2-40B4-BE49-F238E27FC236}">
                <a16:creationId xmlns:a16="http://schemas.microsoft.com/office/drawing/2014/main" id="{7F748A2F-3EFD-42F3-88C9-1D9E59536476}"/>
              </a:ext>
            </a:extLst>
          </p:cNvPr>
          <p:cNvSpPr txBox="1">
            <a:spLocks noGrp="1"/>
          </p:cNvSpPr>
          <p:nvPr>
            <p:ph type="subTitle" idx="1"/>
          </p:nvPr>
        </p:nvSpPr>
        <p:spPr>
          <a:xfrm>
            <a:off x="1507997" y="2483707"/>
            <a:ext cx="2300685" cy="1420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CN" altLang="en-US" sz="1800" dirty="0">
                <a:latin typeface="方正清刻本悦宋简体" panose="02000000000000000000" pitchFamily="2" charset="-122"/>
                <a:ea typeface="方正清刻本悦宋简体" panose="02000000000000000000" pitchFamily="2" charset="-122"/>
              </a:rPr>
              <a:t>餐饮业最大的痛点是房租，大部分餐馆都停业了</a:t>
            </a:r>
            <a:r>
              <a:rPr lang="en-US" altLang="zh-CN" sz="1800" dirty="0">
                <a:latin typeface="方正清刻本悦宋简体" panose="02000000000000000000" pitchFamily="2" charset="-122"/>
                <a:ea typeface="方正清刻本悦宋简体" panose="02000000000000000000" pitchFamily="2" charset="-122"/>
              </a:rPr>
              <a:t>3</a:t>
            </a:r>
            <a:r>
              <a:rPr lang="zh-CN" altLang="en-US" sz="1800" dirty="0">
                <a:latin typeface="方正清刻本悦宋简体" panose="02000000000000000000" pitchFamily="2" charset="-122"/>
                <a:ea typeface="方正清刻本悦宋简体" panose="02000000000000000000" pitchFamily="2" charset="-122"/>
              </a:rPr>
              <a:t>个月左右，但只有少部分得到了房租减免。</a:t>
            </a:r>
            <a:endParaRPr lang="en-US" altLang="zh-CN" sz="1800" dirty="0">
              <a:latin typeface="方正清刻本悦宋简体" panose="02000000000000000000" pitchFamily="2" charset="-122"/>
              <a:ea typeface="方正清刻本悦宋简体" panose="02000000000000000000" pitchFamily="2" charset="-122"/>
            </a:endParaRPr>
          </a:p>
        </p:txBody>
      </p:sp>
      <p:pic>
        <p:nvPicPr>
          <p:cNvPr id="13" name="Google Shape;152;p27">
            <a:extLst>
              <a:ext uri="{FF2B5EF4-FFF2-40B4-BE49-F238E27FC236}">
                <a16:creationId xmlns:a16="http://schemas.microsoft.com/office/drawing/2014/main" id="{F01680EB-7B6B-49FA-BD0E-2AACCA115484}"/>
              </a:ext>
            </a:extLst>
          </p:cNvPr>
          <p:cNvPicPr preferRelativeResize="0"/>
          <p:nvPr/>
        </p:nvPicPr>
        <p:blipFill rotWithShape="1">
          <a:blip r:embed="rId4">
            <a:alphaModFix/>
          </a:blip>
          <a:srcRect l="-9962" b="-2743"/>
          <a:stretch/>
        </p:blipFill>
        <p:spPr>
          <a:xfrm>
            <a:off x="912598" y="2335087"/>
            <a:ext cx="462720" cy="650100"/>
          </a:xfrm>
          <a:prstGeom prst="rect">
            <a:avLst/>
          </a:prstGeom>
          <a:noFill/>
          <a:ln>
            <a:noFill/>
          </a:ln>
        </p:spPr>
      </p:pic>
      <p:sp>
        <p:nvSpPr>
          <p:cNvPr id="14" name="Google Shape;175;p28">
            <a:extLst>
              <a:ext uri="{FF2B5EF4-FFF2-40B4-BE49-F238E27FC236}">
                <a16:creationId xmlns:a16="http://schemas.microsoft.com/office/drawing/2014/main" id="{64755DAF-2EED-4AC0-8055-4CD8D7A29404}"/>
              </a:ext>
            </a:extLst>
          </p:cNvPr>
          <p:cNvSpPr txBox="1">
            <a:spLocks/>
          </p:cNvSpPr>
          <p:nvPr/>
        </p:nvSpPr>
        <p:spPr>
          <a:xfrm>
            <a:off x="5318351" y="2479397"/>
            <a:ext cx="2785223" cy="1420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rgbClr val="000000"/>
              </a:buClr>
              <a:buSzPts val="1000"/>
              <a:buFont typeface="Antic"/>
              <a:buNone/>
              <a:defRPr sz="1400" b="0" i="0" u="none" strike="noStrike" cap="none">
                <a:solidFill>
                  <a:srgbClr val="000000"/>
                </a:solidFill>
                <a:latin typeface="Antic"/>
                <a:ea typeface="Antic"/>
                <a:cs typeface="Antic"/>
                <a:sym typeface="Antic"/>
              </a:defRPr>
            </a:lvl1pPr>
            <a:lvl2pPr marL="914400" marR="0" lvl="1" indent="-317500" algn="ctr" rtl="0">
              <a:lnSpc>
                <a:spcPct val="100000"/>
              </a:lnSpc>
              <a:spcBef>
                <a:spcPts val="0"/>
              </a:spcBef>
              <a:spcAft>
                <a:spcPts val="0"/>
              </a:spcAft>
              <a:buClr>
                <a:srgbClr val="000000"/>
              </a:buClr>
              <a:buSzPts val="1000"/>
              <a:buFont typeface="Antic"/>
              <a:buNone/>
              <a:defRPr sz="1000" b="0" i="0" u="none" strike="noStrike" cap="none">
                <a:solidFill>
                  <a:srgbClr val="000000"/>
                </a:solidFill>
                <a:latin typeface="Antic"/>
                <a:ea typeface="Antic"/>
                <a:cs typeface="Antic"/>
                <a:sym typeface="Antic"/>
              </a:defRPr>
            </a:lvl2pPr>
            <a:lvl3pPr marL="1371600" marR="0" lvl="2" indent="-317500" algn="ctr" rtl="0">
              <a:lnSpc>
                <a:spcPct val="100000"/>
              </a:lnSpc>
              <a:spcBef>
                <a:spcPts val="0"/>
              </a:spcBef>
              <a:spcAft>
                <a:spcPts val="0"/>
              </a:spcAft>
              <a:buClr>
                <a:srgbClr val="000000"/>
              </a:buClr>
              <a:buSzPts val="1000"/>
              <a:buFont typeface="Antic"/>
              <a:buNone/>
              <a:defRPr sz="1000" b="0" i="0" u="none" strike="noStrike" cap="none">
                <a:solidFill>
                  <a:srgbClr val="000000"/>
                </a:solidFill>
                <a:latin typeface="Antic"/>
                <a:ea typeface="Antic"/>
                <a:cs typeface="Antic"/>
                <a:sym typeface="Antic"/>
              </a:defRPr>
            </a:lvl3pPr>
            <a:lvl4pPr marL="1828800" marR="0" lvl="3" indent="-317500" algn="ctr" rtl="0">
              <a:lnSpc>
                <a:spcPct val="100000"/>
              </a:lnSpc>
              <a:spcBef>
                <a:spcPts val="0"/>
              </a:spcBef>
              <a:spcAft>
                <a:spcPts val="0"/>
              </a:spcAft>
              <a:buClr>
                <a:srgbClr val="000000"/>
              </a:buClr>
              <a:buSzPts val="1000"/>
              <a:buFont typeface="Antic"/>
              <a:buNone/>
              <a:defRPr sz="1000" b="0" i="0" u="none" strike="noStrike" cap="none">
                <a:solidFill>
                  <a:srgbClr val="000000"/>
                </a:solidFill>
                <a:latin typeface="Antic"/>
                <a:ea typeface="Antic"/>
                <a:cs typeface="Antic"/>
                <a:sym typeface="Antic"/>
              </a:defRPr>
            </a:lvl4pPr>
            <a:lvl5pPr marL="2286000" marR="0" lvl="4" indent="-317500" algn="ctr" rtl="0">
              <a:lnSpc>
                <a:spcPct val="100000"/>
              </a:lnSpc>
              <a:spcBef>
                <a:spcPts val="0"/>
              </a:spcBef>
              <a:spcAft>
                <a:spcPts val="0"/>
              </a:spcAft>
              <a:buClr>
                <a:srgbClr val="000000"/>
              </a:buClr>
              <a:buSzPts val="1000"/>
              <a:buFont typeface="Antic"/>
              <a:buNone/>
              <a:defRPr sz="1000" b="0" i="0" u="none" strike="noStrike" cap="none">
                <a:solidFill>
                  <a:srgbClr val="000000"/>
                </a:solidFill>
                <a:latin typeface="Antic"/>
                <a:ea typeface="Antic"/>
                <a:cs typeface="Antic"/>
                <a:sym typeface="Antic"/>
              </a:defRPr>
            </a:lvl5pPr>
            <a:lvl6pPr marL="2743200" marR="0" lvl="5" indent="-317500" algn="ctr" rtl="0">
              <a:lnSpc>
                <a:spcPct val="100000"/>
              </a:lnSpc>
              <a:spcBef>
                <a:spcPts val="0"/>
              </a:spcBef>
              <a:spcAft>
                <a:spcPts val="0"/>
              </a:spcAft>
              <a:buClr>
                <a:srgbClr val="000000"/>
              </a:buClr>
              <a:buSzPts val="1000"/>
              <a:buFont typeface="Antic"/>
              <a:buNone/>
              <a:defRPr sz="1000" b="0" i="0" u="none" strike="noStrike" cap="none">
                <a:solidFill>
                  <a:srgbClr val="000000"/>
                </a:solidFill>
                <a:latin typeface="Antic"/>
                <a:ea typeface="Antic"/>
                <a:cs typeface="Antic"/>
                <a:sym typeface="Antic"/>
              </a:defRPr>
            </a:lvl6pPr>
            <a:lvl7pPr marL="3200400" marR="0" lvl="6" indent="-317500" algn="ctr" rtl="0">
              <a:lnSpc>
                <a:spcPct val="100000"/>
              </a:lnSpc>
              <a:spcBef>
                <a:spcPts val="0"/>
              </a:spcBef>
              <a:spcAft>
                <a:spcPts val="0"/>
              </a:spcAft>
              <a:buClr>
                <a:srgbClr val="000000"/>
              </a:buClr>
              <a:buSzPts val="1000"/>
              <a:buFont typeface="Antic"/>
              <a:buNone/>
              <a:defRPr sz="1000" b="0" i="0" u="none" strike="noStrike" cap="none">
                <a:solidFill>
                  <a:srgbClr val="000000"/>
                </a:solidFill>
                <a:latin typeface="Antic"/>
                <a:ea typeface="Antic"/>
                <a:cs typeface="Antic"/>
                <a:sym typeface="Antic"/>
              </a:defRPr>
            </a:lvl7pPr>
            <a:lvl8pPr marL="3657600" marR="0" lvl="7" indent="-317500" algn="ctr" rtl="0">
              <a:lnSpc>
                <a:spcPct val="100000"/>
              </a:lnSpc>
              <a:spcBef>
                <a:spcPts val="0"/>
              </a:spcBef>
              <a:spcAft>
                <a:spcPts val="0"/>
              </a:spcAft>
              <a:buClr>
                <a:srgbClr val="000000"/>
              </a:buClr>
              <a:buSzPts val="1000"/>
              <a:buFont typeface="Antic"/>
              <a:buNone/>
              <a:defRPr sz="1000" b="0" i="0" u="none" strike="noStrike" cap="none">
                <a:solidFill>
                  <a:srgbClr val="000000"/>
                </a:solidFill>
                <a:latin typeface="Antic"/>
                <a:ea typeface="Antic"/>
                <a:cs typeface="Antic"/>
                <a:sym typeface="Antic"/>
              </a:defRPr>
            </a:lvl8pPr>
            <a:lvl9pPr marL="4114800" marR="0" lvl="8" indent="-317500" algn="ctr" rtl="0">
              <a:lnSpc>
                <a:spcPct val="100000"/>
              </a:lnSpc>
              <a:spcBef>
                <a:spcPts val="0"/>
              </a:spcBef>
              <a:spcAft>
                <a:spcPts val="0"/>
              </a:spcAft>
              <a:buClr>
                <a:srgbClr val="000000"/>
              </a:buClr>
              <a:buSzPts val="1000"/>
              <a:buFont typeface="Antic"/>
              <a:buNone/>
              <a:defRPr sz="1000" b="0" i="0" u="none" strike="noStrike" cap="none">
                <a:solidFill>
                  <a:srgbClr val="000000"/>
                </a:solidFill>
                <a:latin typeface="Antic"/>
                <a:ea typeface="Antic"/>
                <a:cs typeface="Antic"/>
                <a:sym typeface="Antic"/>
              </a:defRPr>
            </a:lvl9pPr>
          </a:lstStyle>
          <a:p>
            <a:pPr marL="0" indent="0" algn="l"/>
            <a:r>
              <a:rPr lang="zh-CN" altLang="en-US" sz="1800" dirty="0">
                <a:latin typeface="方正清刻本悦宋简体" panose="02000000000000000000" pitchFamily="2" charset="-122"/>
                <a:ea typeface="方正清刻本悦宋简体" panose="02000000000000000000" pitchFamily="2" charset="-122"/>
              </a:rPr>
              <a:t>一方面，放宽补助条件，扩大补助覆盖面；另一方面，对症下药，增加关于房租的补助。</a:t>
            </a:r>
            <a:endParaRPr lang="en-US" altLang="zh-CN" sz="1800" dirty="0">
              <a:latin typeface="方正清刻本悦宋简体" panose="02000000000000000000" pitchFamily="2" charset="-122"/>
              <a:ea typeface="方正清刻本悦宋简体" panose="02000000000000000000" pitchFamily="2" charset="-122"/>
            </a:endParaRPr>
          </a:p>
        </p:txBody>
      </p:sp>
      <p:pic>
        <p:nvPicPr>
          <p:cNvPr id="16" name="Google Shape;153;p27">
            <a:extLst>
              <a:ext uri="{FF2B5EF4-FFF2-40B4-BE49-F238E27FC236}">
                <a16:creationId xmlns:a16="http://schemas.microsoft.com/office/drawing/2014/main" id="{3A8165B8-7000-420A-BC6B-AEA296E67D18}"/>
              </a:ext>
            </a:extLst>
          </p:cNvPr>
          <p:cNvPicPr preferRelativeResize="0"/>
          <p:nvPr/>
        </p:nvPicPr>
        <p:blipFill rotWithShape="1">
          <a:blip r:embed="rId5">
            <a:alphaModFix/>
          </a:blip>
          <a:srcRect l="-12140" t="-2156" r="-18119" b="-4079"/>
          <a:stretch/>
        </p:blipFill>
        <p:spPr>
          <a:xfrm flipH="1">
            <a:off x="4784114" y="2337781"/>
            <a:ext cx="485801" cy="650100"/>
          </a:xfrm>
          <a:prstGeom prst="rect">
            <a:avLst/>
          </a:prstGeom>
          <a:noFill/>
          <a:ln>
            <a:noFill/>
          </a:ln>
        </p:spPr>
      </p:pic>
      <p:sp>
        <p:nvSpPr>
          <p:cNvPr id="17" name="矩形 16">
            <a:extLst>
              <a:ext uri="{FF2B5EF4-FFF2-40B4-BE49-F238E27FC236}">
                <a16:creationId xmlns:a16="http://schemas.microsoft.com/office/drawing/2014/main" id="{84F7F71F-5E13-486E-B678-6592FADCD3A1}"/>
              </a:ext>
            </a:extLst>
          </p:cNvPr>
          <p:cNvSpPr/>
          <p:nvPr/>
        </p:nvSpPr>
        <p:spPr>
          <a:xfrm>
            <a:off x="1040426" y="2289368"/>
            <a:ext cx="2805071" cy="45719"/>
          </a:xfrm>
          <a:prstGeom prst="rect">
            <a:avLst/>
          </a:prstGeom>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a:extLst>
              <a:ext uri="{FF2B5EF4-FFF2-40B4-BE49-F238E27FC236}">
                <a16:creationId xmlns:a16="http://schemas.microsoft.com/office/drawing/2014/main" id="{40E79C7E-6955-493B-9B65-4A4009BE7FC5}"/>
              </a:ext>
            </a:extLst>
          </p:cNvPr>
          <p:cNvSpPr/>
          <p:nvPr/>
        </p:nvSpPr>
        <p:spPr>
          <a:xfrm>
            <a:off x="4899457" y="2292062"/>
            <a:ext cx="3137210" cy="45719"/>
          </a:xfrm>
          <a:prstGeom prst="rect">
            <a:avLst/>
          </a:prstGeom>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22319096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31"/>
          <p:cNvSpPr txBox="1">
            <a:spLocks noGrp="1"/>
          </p:cNvSpPr>
          <p:nvPr>
            <p:ph type="subTitle" idx="1"/>
          </p:nvPr>
        </p:nvSpPr>
        <p:spPr>
          <a:xfrm>
            <a:off x="3106371" y="3583037"/>
            <a:ext cx="3107929" cy="637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dirty="0">
                <a:latin typeface="方正清刻本悦宋简体" panose="02000000000000000000" pitchFamily="2" charset="-122"/>
                <a:ea typeface="方正清刻本悦宋简体" panose="02000000000000000000" pitchFamily="2" charset="-122"/>
              </a:rPr>
              <a:t>此次调研得出的总结论</a:t>
            </a:r>
            <a:endParaRPr dirty="0">
              <a:latin typeface="方正清刻本悦宋简体" panose="02000000000000000000" pitchFamily="2" charset="-122"/>
              <a:ea typeface="方正清刻本悦宋简体" panose="02000000000000000000" pitchFamily="2" charset="-122"/>
            </a:endParaRPr>
          </a:p>
        </p:txBody>
      </p:sp>
      <p:sp>
        <p:nvSpPr>
          <p:cNvPr id="204" name="Google Shape;204;p31"/>
          <p:cNvSpPr txBox="1">
            <a:spLocks noGrp="1"/>
          </p:cNvSpPr>
          <p:nvPr>
            <p:ph type="ctrTitle"/>
          </p:nvPr>
        </p:nvSpPr>
        <p:spPr>
          <a:xfrm>
            <a:off x="2601590" y="2311299"/>
            <a:ext cx="4117493" cy="946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zh-CN" altLang="en-US" sz="5400" dirty="0">
                <a:latin typeface="方正颜真卿楷书 简繁" panose="02000500000000000000" pitchFamily="2" charset="-122"/>
                <a:ea typeface="方正颜真卿楷书 简繁" panose="02000500000000000000" pitchFamily="2" charset="-122"/>
              </a:rPr>
              <a:t>总结和展望</a:t>
            </a:r>
            <a:endParaRPr sz="5400" dirty="0">
              <a:latin typeface="方正颜真卿楷书 简繁" panose="02000500000000000000" pitchFamily="2" charset="-122"/>
              <a:ea typeface="方正颜真卿楷书 简繁" panose="02000500000000000000" pitchFamily="2" charset="-122"/>
            </a:endParaRPr>
          </a:p>
        </p:txBody>
      </p:sp>
      <p:sp>
        <p:nvSpPr>
          <p:cNvPr id="205" name="Google Shape;205;p31"/>
          <p:cNvSpPr txBox="1">
            <a:spLocks noGrp="1"/>
          </p:cNvSpPr>
          <p:nvPr>
            <p:ph type="title" idx="2"/>
          </p:nvPr>
        </p:nvSpPr>
        <p:spPr>
          <a:xfrm>
            <a:off x="3422977" y="1015776"/>
            <a:ext cx="21792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a:t>
            </a:r>
            <a:r>
              <a:rPr lang="en-US" altLang="zh-CN" dirty="0"/>
              <a:t>6</a:t>
            </a:r>
            <a:endParaRPr dirty="0"/>
          </a:p>
        </p:txBody>
      </p:sp>
      <p:pic>
        <p:nvPicPr>
          <p:cNvPr id="206" name="Google Shape;206;p31"/>
          <p:cNvPicPr preferRelativeResize="0"/>
          <p:nvPr/>
        </p:nvPicPr>
        <p:blipFill>
          <a:blip r:embed="rId3">
            <a:alphaModFix/>
          </a:blip>
          <a:stretch>
            <a:fillRect/>
          </a:stretch>
        </p:blipFill>
        <p:spPr>
          <a:xfrm>
            <a:off x="0" y="3093538"/>
            <a:ext cx="2690800" cy="2253398"/>
          </a:xfrm>
          <a:prstGeom prst="rect">
            <a:avLst/>
          </a:prstGeom>
          <a:noFill/>
          <a:ln>
            <a:noFill/>
          </a:ln>
        </p:spPr>
      </p:pic>
      <p:pic>
        <p:nvPicPr>
          <p:cNvPr id="207" name="Google Shape;207;p31"/>
          <p:cNvPicPr preferRelativeResize="0"/>
          <p:nvPr/>
        </p:nvPicPr>
        <p:blipFill>
          <a:blip r:embed="rId4">
            <a:alphaModFix/>
          </a:blip>
          <a:stretch>
            <a:fillRect/>
          </a:stretch>
        </p:blipFill>
        <p:spPr>
          <a:xfrm>
            <a:off x="6744225" y="-148000"/>
            <a:ext cx="2521200" cy="2112781"/>
          </a:xfrm>
          <a:prstGeom prst="rect">
            <a:avLst/>
          </a:prstGeom>
          <a:noFill/>
          <a:ln>
            <a:noFill/>
          </a:ln>
        </p:spPr>
      </p:pic>
      <p:cxnSp>
        <p:nvCxnSpPr>
          <p:cNvPr id="208" name="Google Shape;208;p31"/>
          <p:cNvCxnSpPr/>
          <p:nvPr/>
        </p:nvCxnSpPr>
        <p:spPr>
          <a:xfrm>
            <a:off x="4242287" y="3279130"/>
            <a:ext cx="836100" cy="0"/>
          </a:xfrm>
          <a:prstGeom prst="straightConnector1">
            <a:avLst/>
          </a:prstGeom>
          <a:noFill/>
          <a:ln w="76200" cap="flat" cmpd="sng">
            <a:solidFill>
              <a:schemeClr val="accent1"/>
            </a:solidFill>
            <a:prstDash val="dot"/>
            <a:round/>
            <a:headEnd type="none" w="med" len="med"/>
            <a:tailEnd type="none" w="med" len="med"/>
          </a:ln>
        </p:spPr>
      </p:cxnSp>
    </p:spTree>
    <p:extLst>
      <p:ext uri="{BB962C8B-B14F-4D97-AF65-F5344CB8AC3E}">
        <p14:creationId xmlns:p14="http://schemas.microsoft.com/office/powerpoint/2010/main" val="293531431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42"/>
        <p:cNvGrpSpPr/>
        <p:nvPr/>
      </p:nvGrpSpPr>
      <p:grpSpPr>
        <a:xfrm>
          <a:off x="0" y="0"/>
          <a:ext cx="0" cy="0"/>
          <a:chOff x="0" y="0"/>
          <a:chExt cx="0" cy="0"/>
        </a:xfrm>
      </p:grpSpPr>
      <p:sp>
        <p:nvSpPr>
          <p:cNvPr id="444" name="Google Shape;444;p39"/>
          <p:cNvSpPr txBox="1">
            <a:spLocks noGrp="1"/>
          </p:cNvSpPr>
          <p:nvPr>
            <p:ph type="title"/>
          </p:nvPr>
        </p:nvSpPr>
        <p:spPr>
          <a:xfrm>
            <a:off x="1825886" y="247151"/>
            <a:ext cx="6729900" cy="650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CN" altLang="en-US" sz="3200" dirty="0">
                <a:latin typeface="方正颜真卿楷书 简繁" panose="02000500000000000000" pitchFamily="2" charset="-122"/>
                <a:ea typeface="方正颜真卿楷书 简繁" panose="02000500000000000000" pitchFamily="2" charset="-122"/>
              </a:rPr>
              <a:t>总结</a:t>
            </a:r>
            <a:endParaRPr sz="3200" dirty="0">
              <a:latin typeface="方正颜真卿楷书 简繁" panose="02000500000000000000" pitchFamily="2" charset="-122"/>
              <a:ea typeface="方正颜真卿楷书 简繁" panose="02000500000000000000" pitchFamily="2" charset="-122"/>
            </a:endParaRPr>
          </a:p>
        </p:txBody>
      </p:sp>
      <p:pic>
        <p:nvPicPr>
          <p:cNvPr id="26" name="Google Shape;542;p45">
            <a:extLst>
              <a:ext uri="{FF2B5EF4-FFF2-40B4-BE49-F238E27FC236}">
                <a16:creationId xmlns:a16="http://schemas.microsoft.com/office/drawing/2014/main" id="{D27A5DD0-CFDB-4C5D-B86E-211B8BD79755}"/>
              </a:ext>
            </a:extLst>
          </p:cNvPr>
          <p:cNvPicPr preferRelativeResize="0"/>
          <p:nvPr/>
        </p:nvPicPr>
        <p:blipFill>
          <a:blip r:embed="rId3">
            <a:alphaModFix/>
          </a:blip>
          <a:stretch>
            <a:fillRect/>
          </a:stretch>
        </p:blipFill>
        <p:spPr>
          <a:xfrm>
            <a:off x="175316" y="-1894"/>
            <a:ext cx="1302951" cy="1469823"/>
          </a:xfrm>
          <a:prstGeom prst="rect">
            <a:avLst/>
          </a:prstGeom>
          <a:noFill/>
          <a:ln>
            <a:noFill/>
          </a:ln>
        </p:spPr>
      </p:pic>
      <p:cxnSp>
        <p:nvCxnSpPr>
          <p:cNvPr id="11" name="直接连接符 10">
            <a:extLst>
              <a:ext uri="{FF2B5EF4-FFF2-40B4-BE49-F238E27FC236}">
                <a16:creationId xmlns:a16="http://schemas.microsoft.com/office/drawing/2014/main" id="{55045A09-3DF3-46DA-B36E-10F4E9AF6995}"/>
              </a:ext>
            </a:extLst>
          </p:cNvPr>
          <p:cNvCxnSpPr>
            <a:cxnSpLocks/>
          </p:cNvCxnSpPr>
          <p:nvPr/>
        </p:nvCxnSpPr>
        <p:spPr>
          <a:xfrm>
            <a:off x="1657484" y="1018553"/>
            <a:ext cx="0" cy="3308006"/>
          </a:xfrm>
          <a:prstGeom prst="line">
            <a:avLst/>
          </a:prstGeom>
          <a:ln w="19050">
            <a:solidFill>
              <a:srgbClr val="393838"/>
            </a:solidFill>
          </a:ln>
        </p:spPr>
        <p:style>
          <a:lnRef idx="1">
            <a:schemeClr val="dk1"/>
          </a:lnRef>
          <a:fillRef idx="0">
            <a:schemeClr val="dk1"/>
          </a:fillRef>
          <a:effectRef idx="0">
            <a:schemeClr val="dk1"/>
          </a:effectRef>
          <a:fontRef idx="minor">
            <a:schemeClr val="tx1"/>
          </a:fontRef>
        </p:style>
      </p:cxnSp>
      <p:pic>
        <p:nvPicPr>
          <p:cNvPr id="32" name="Google Shape;152;p27">
            <a:extLst>
              <a:ext uri="{FF2B5EF4-FFF2-40B4-BE49-F238E27FC236}">
                <a16:creationId xmlns:a16="http://schemas.microsoft.com/office/drawing/2014/main" id="{458F722A-803C-4BEF-BF30-574383F5376A}"/>
              </a:ext>
            </a:extLst>
          </p:cNvPr>
          <p:cNvPicPr preferRelativeResize="0"/>
          <p:nvPr/>
        </p:nvPicPr>
        <p:blipFill rotWithShape="1">
          <a:blip r:embed="rId4">
            <a:alphaModFix/>
          </a:blip>
          <a:srcRect l="-9962" b="-2743"/>
          <a:stretch/>
        </p:blipFill>
        <p:spPr>
          <a:xfrm rot="19164059">
            <a:off x="1623766" y="1075842"/>
            <a:ext cx="301774" cy="403383"/>
          </a:xfrm>
          <a:prstGeom prst="rect">
            <a:avLst/>
          </a:prstGeom>
          <a:noFill/>
          <a:ln>
            <a:noFill/>
          </a:ln>
        </p:spPr>
      </p:pic>
      <p:pic>
        <p:nvPicPr>
          <p:cNvPr id="34" name="Google Shape;152;p27">
            <a:extLst>
              <a:ext uri="{FF2B5EF4-FFF2-40B4-BE49-F238E27FC236}">
                <a16:creationId xmlns:a16="http://schemas.microsoft.com/office/drawing/2014/main" id="{7FC2BAC3-F23E-467D-AD6E-268924102C8D}"/>
              </a:ext>
            </a:extLst>
          </p:cNvPr>
          <p:cNvPicPr preferRelativeResize="0"/>
          <p:nvPr/>
        </p:nvPicPr>
        <p:blipFill rotWithShape="1">
          <a:blip r:embed="rId4">
            <a:alphaModFix/>
          </a:blip>
          <a:srcRect l="-9962" b="-2743"/>
          <a:stretch/>
        </p:blipFill>
        <p:spPr>
          <a:xfrm rot="19164059">
            <a:off x="1635599" y="2194525"/>
            <a:ext cx="301774" cy="403383"/>
          </a:xfrm>
          <a:prstGeom prst="rect">
            <a:avLst/>
          </a:prstGeom>
          <a:noFill/>
          <a:ln>
            <a:noFill/>
          </a:ln>
        </p:spPr>
      </p:pic>
      <p:pic>
        <p:nvPicPr>
          <p:cNvPr id="35" name="Google Shape;152;p27">
            <a:extLst>
              <a:ext uri="{FF2B5EF4-FFF2-40B4-BE49-F238E27FC236}">
                <a16:creationId xmlns:a16="http://schemas.microsoft.com/office/drawing/2014/main" id="{66EFA447-5721-4B8A-BA63-375669D1D2DC}"/>
              </a:ext>
            </a:extLst>
          </p:cNvPr>
          <p:cNvPicPr preferRelativeResize="0"/>
          <p:nvPr/>
        </p:nvPicPr>
        <p:blipFill rotWithShape="1">
          <a:blip r:embed="rId4">
            <a:alphaModFix/>
          </a:blip>
          <a:srcRect l="-9962" b="-2743"/>
          <a:stretch/>
        </p:blipFill>
        <p:spPr>
          <a:xfrm rot="19164059">
            <a:off x="1635599" y="3029216"/>
            <a:ext cx="301774" cy="403383"/>
          </a:xfrm>
          <a:prstGeom prst="rect">
            <a:avLst/>
          </a:prstGeom>
          <a:noFill/>
          <a:ln>
            <a:noFill/>
          </a:ln>
        </p:spPr>
      </p:pic>
      <p:pic>
        <p:nvPicPr>
          <p:cNvPr id="24" name="Google Shape;437;p38">
            <a:extLst>
              <a:ext uri="{FF2B5EF4-FFF2-40B4-BE49-F238E27FC236}">
                <a16:creationId xmlns:a16="http://schemas.microsoft.com/office/drawing/2014/main" id="{4F370E51-154C-41DE-9327-06918FE07704}"/>
              </a:ext>
            </a:extLst>
          </p:cNvPr>
          <p:cNvPicPr preferRelativeResize="0"/>
          <p:nvPr/>
        </p:nvPicPr>
        <p:blipFill>
          <a:blip r:embed="rId5">
            <a:alphaModFix/>
          </a:blip>
          <a:stretch>
            <a:fillRect/>
          </a:stretch>
        </p:blipFill>
        <p:spPr>
          <a:xfrm>
            <a:off x="7156952" y="3895179"/>
            <a:ext cx="1658482" cy="862761"/>
          </a:xfrm>
          <a:prstGeom prst="rect">
            <a:avLst/>
          </a:prstGeom>
          <a:noFill/>
          <a:ln>
            <a:noFill/>
          </a:ln>
        </p:spPr>
      </p:pic>
      <p:sp>
        <p:nvSpPr>
          <p:cNvPr id="14" name="Google Shape;175;p28">
            <a:extLst>
              <a:ext uri="{FF2B5EF4-FFF2-40B4-BE49-F238E27FC236}">
                <a16:creationId xmlns:a16="http://schemas.microsoft.com/office/drawing/2014/main" id="{A84C37C0-C8CD-4246-B4CD-2D5ACA7477B9}"/>
              </a:ext>
            </a:extLst>
          </p:cNvPr>
          <p:cNvSpPr txBox="1">
            <a:spLocks/>
          </p:cNvSpPr>
          <p:nvPr/>
        </p:nvSpPr>
        <p:spPr>
          <a:xfrm>
            <a:off x="2199689" y="1098474"/>
            <a:ext cx="5583590" cy="14208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zh-CN" altLang="en-US" sz="1800" dirty="0">
                <a:latin typeface="方正清刻本悦宋简体" panose="02000000000000000000" pitchFamily="2" charset="-122"/>
                <a:ea typeface="方正清刻本悦宋简体" panose="02000000000000000000" pitchFamily="2" charset="-122"/>
              </a:rPr>
              <a:t>疫情背景下，杭州市餐饮行业遭受了前所未有的冲击，为此，政府出台了一系列措施，帮助企业渡难关、保生存、求发展，并取得了积极的成效</a:t>
            </a:r>
            <a:endParaRPr lang="en-US" altLang="zh-CN" sz="1800" dirty="0">
              <a:latin typeface="方正清刻本悦宋简体" panose="02000000000000000000" pitchFamily="2" charset="-122"/>
              <a:ea typeface="方正清刻本悦宋简体" panose="02000000000000000000" pitchFamily="2" charset="-122"/>
            </a:endParaRPr>
          </a:p>
          <a:p>
            <a:endParaRPr lang="en-US" altLang="zh-CN" sz="1800" dirty="0">
              <a:latin typeface="方正清刻本悦宋简体" panose="02000000000000000000" pitchFamily="2" charset="-122"/>
              <a:ea typeface="方正清刻本悦宋简体" panose="02000000000000000000" pitchFamily="2" charset="-122"/>
            </a:endParaRPr>
          </a:p>
          <a:p>
            <a:r>
              <a:rPr lang="zh-CN" altLang="en-US" sz="1800" dirty="0">
                <a:latin typeface="方正清刻本悦宋简体" panose="02000000000000000000" pitchFamily="2" charset="-122"/>
                <a:ea typeface="方正清刻本悦宋简体" panose="02000000000000000000" pitchFamily="2" charset="-122"/>
              </a:rPr>
              <a:t>这些政策也存在一些不足之处，我们通过对中小型餐馆进行调研，初步得出了一些尚不成熟的建议</a:t>
            </a:r>
            <a:endParaRPr lang="en-US" altLang="zh-CN" sz="1800" dirty="0">
              <a:latin typeface="方正清刻本悦宋简体" panose="02000000000000000000" pitchFamily="2" charset="-122"/>
              <a:ea typeface="方正清刻本悦宋简体" panose="02000000000000000000" pitchFamily="2" charset="-122"/>
            </a:endParaRPr>
          </a:p>
          <a:p>
            <a:endParaRPr lang="en-US" altLang="zh-CN" sz="1800" dirty="0">
              <a:latin typeface="方正清刻本悦宋简体" panose="02000000000000000000" pitchFamily="2" charset="-122"/>
              <a:ea typeface="方正清刻本悦宋简体" panose="02000000000000000000" pitchFamily="2" charset="-122"/>
            </a:endParaRPr>
          </a:p>
          <a:p>
            <a:r>
              <a:rPr lang="zh-CN" altLang="en-US" sz="1800" dirty="0">
                <a:latin typeface="方正清刻本悦宋简体" panose="02000000000000000000" pitchFamily="2" charset="-122"/>
                <a:ea typeface="方正清刻本悦宋简体" panose="02000000000000000000" pitchFamily="2" charset="-122"/>
              </a:rPr>
              <a:t>这次调研中，政府政策的机动性和店家展现的自强精神给我们留下了深刻的印象，这是在纯理论学习中体会不到的</a:t>
            </a:r>
            <a:endParaRPr lang="en-US" altLang="zh-CN" sz="1800" dirty="0">
              <a:latin typeface="方正清刻本悦宋简体" panose="02000000000000000000" pitchFamily="2" charset="-122"/>
              <a:ea typeface="方正清刻本悦宋简体" panose="02000000000000000000" pitchFamily="2" charset="-122"/>
            </a:endParaRPr>
          </a:p>
        </p:txBody>
      </p:sp>
    </p:spTree>
    <p:extLst>
      <p:ext uri="{BB962C8B-B14F-4D97-AF65-F5344CB8AC3E}">
        <p14:creationId xmlns:p14="http://schemas.microsoft.com/office/powerpoint/2010/main" val="369725270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42"/>
        <p:cNvGrpSpPr/>
        <p:nvPr/>
      </p:nvGrpSpPr>
      <p:grpSpPr>
        <a:xfrm>
          <a:off x="0" y="0"/>
          <a:ext cx="0" cy="0"/>
          <a:chOff x="0" y="0"/>
          <a:chExt cx="0" cy="0"/>
        </a:xfrm>
      </p:grpSpPr>
      <p:sp>
        <p:nvSpPr>
          <p:cNvPr id="444" name="Google Shape;444;p39"/>
          <p:cNvSpPr txBox="1">
            <a:spLocks noGrp="1"/>
          </p:cNvSpPr>
          <p:nvPr>
            <p:ph type="title"/>
          </p:nvPr>
        </p:nvSpPr>
        <p:spPr>
          <a:xfrm>
            <a:off x="1825886" y="247151"/>
            <a:ext cx="6729900" cy="650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CN" altLang="en-US" sz="3200" dirty="0">
                <a:latin typeface="方正颜真卿楷书 简繁" panose="02000500000000000000" pitchFamily="2" charset="-122"/>
                <a:ea typeface="方正颜真卿楷书 简繁" panose="02000500000000000000" pitchFamily="2" charset="-122"/>
              </a:rPr>
              <a:t>展望</a:t>
            </a:r>
            <a:endParaRPr sz="3200" dirty="0">
              <a:latin typeface="方正颜真卿楷书 简繁" panose="02000500000000000000" pitchFamily="2" charset="-122"/>
              <a:ea typeface="方正颜真卿楷书 简繁" panose="02000500000000000000" pitchFamily="2" charset="-122"/>
            </a:endParaRPr>
          </a:p>
        </p:txBody>
      </p:sp>
      <p:sp>
        <p:nvSpPr>
          <p:cNvPr id="2" name="矩形 1">
            <a:extLst>
              <a:ext uri="{FF2B5EF4-FFF2-40B4-BE49-F238E27FC236}">
                <a16:creationId xmlns:a16="http://schemas.microsoft.com/office/drawing/2014/main" id="{31838C27-9EDD-4693-8E2E-EB6784986580}"/>
              </a:ext>
            </a:extLst>
          </p:cNvPr>
          <p:cNvSpPr/>
          <p:nvPr/>
        </p:nvSpPr>
        <p:spPr>
          <a:xfrm>
            <a:off x="2059720" y="1063682"/>
            <a:ext cx="6169875" cy="523220"/>
          </a:xfrm>
          <a:prstGeom prst="rect">
            <a:avLst/>
          </a:prstGeom>
        </p:spPr>
        <p:txBody>
          <a:bodyPr wrap="square">
            <a:spAutoFit/>
          </a:bodyPr>
          <a:lstStyle/>
          <a:p>
            <a:r>
              <a:rPr lang="zh-CN" altLang="en-US" dirty="0">
                <a:latin typeface="方正清刻本悦宋简体" panose="02000000000000000000" pitchFamily="2" charset="-122"/>
                <a:ea typeface="方正清刻本悦宋简体" panose="02000000000000000000" pitchFamily="2" charset="-122"/>
              </a:rPr>
              <a:t>疫情期间没有堂食收入，企业通过</a:t>
            </a:r>
            <a:r>
              <a:rPr lang="zh-CN" altLang="en-US" dirty="0">
                <a:solidFill>
                  <a:srgbClr val="C00000"/>
                </a:solidFill>
                <a:latin typeface="方正清刻本悦宋简体" panose="02000000000000000000" pitchFamily="2" charset="-122"/>
                <a:ea typeface="方正清刻本悦宋简体" panose="02000000000000000000" pitchFamily="2" charset="-122"/>
              </a:rPr>
              <a:t>增加零售品类，经营外卖</a:t>
            </a:r>
            <a:r>
              <a:rPr lang="zh-CN" altLang="en-US" dirty="0">
                <a:latin typeface="方正清刻本悦宋简体" panose="02000000000000000000" pitchFamily="2" charset="-122"/>
                <a:ea typeface="方正清刻本悦宋简体" panose="02000000000000000000" pitchFamily="2" charset="-122"/>
              </a:rPr>
              <a:t>等方式营收，疫情得到控制后，这些品类和服务尝试也保留了下来，未来会向更多元化发展。</a:t>
            </a:r>
          </a:p>
        </p:txBody>
      </p:sp>
      <p:sp>
        <p:nvSpPr>
          <p:cNvPr id="3" name="矩形 2">
            <a:extLst>
              <a:ext uri="{FF2B5EF4-FFF2-40B4-BE49-F238E27FC236}">
                <a16:creationId xmlns:a16="http://schemas.microsoft.com/office/drawing/2014/main" id="{64C78293-5522-4705-8654-E6AB6FDA3688}"/>
              </a:ext>
            </a:extLst>
          </p:cNvPr>
          <p:cNvSpPr/>
          <p:nvPr/>
        </p:nvSpPr>
        <p:spPr>
          <a:xfrm>
            <a:off x="2059721" y="1871862"/>
            <a:ext cx="6169874" cy="738664"/>
          </a:xfrm>
          <a:prstGeom prst="rect">
            <a:avLst/>
          </a:prstGeom>
        </p:spPr>
        <p:txBody>
          <a:bodyPr wrap="square">
            <a:spAutoFit/>
          </a:bodyPr>
          <a:lstStyle/>
          <a:p>
            <a:r>
              <a:rPr lang="zh-CN" altLang="en-US" dirty="0">
                <a:latin typeface="方正清刻本悦宋简体" panose="02000000000000000000" pitchFamily="2" charset="-122"/>
                <a:ea typeface="方正清刻本悦宋简体" panose="02000000000000000000" pitchFamily="2" charset="-122"/>
              </a:rPr>
              <a:t>倒逼餐企</a:t>
            </a:r>
            <a:r>
              <a:rPr lang="zh-CN" altLang="en-US" dirty="0">
                <a:solidFill>
                  <a:srgbClr val="C00000"/>
                </a:solidFill>
                <a:latin typeface="方正清刻本悦宋简体" panose="02000000000000000000" pitchFamily="2" charset="-122"/>
                <a:ea typeface="方正清刻本悦宋简体" panose="02000000000000000000" pitchFamily="2" charset="-122"/>
              </a:rPr>
              <a:t>线上化</a:t>
            </a:r>
            <a:r>
              <a:rPr lang="zh-CN" altLang="en-US" dirty="0">
                <a:latin typeface="方正清刻本悦宋简体" panose="02000000000000000000" pitchFamily="2" charset="-122"/>
                <a:ea typeface="方正清刻本悦宋简体" panose="02000000000000000000" pitchFamily="2" charset="-122"/>
              </a:rPr>
              <a:t>，疫情发生前后中国餐饮门店外卖销售额占整体销售额的比例提升</a:t>
            </a:r>
            <a:r>
              <a:rPr lang="en-US" altLang="zh-CN" dirty="0">
                <a:latin typeface="方正清刻本悦宋简体" panose="02000000000000000000" pitchFamily="2" charset="-122"/>
                <a:ea typeface="方正清刻本悦宋简体" panose="02000000000000000000" pitchFamily="2" charset="-122"/>
              </a:rPr>
              <a:t>3.5</a:t>
            </a:r>
            <a:r>
              <a:rPr lang="zh-CN" altLang="en-US" dirty="0">
                <a:latin typeface="方正清刻本悦宋简体" panose="02000000000000000000" pitchFamily="2" charset="-122"/>
                <a:ea typeface="方正清刻本悦宋简体" panose="02000000000000000000" pitchFamily="2" charset="-122"/>
              </a:rPr>
              <a:t>倍。未开放外卖的商家也上线外卖业务，从</a:t>
            </a:r>
            <a:r>
              <a:rPr lang="zh-CN" altLang="en-US" dirty="0">
                <a:solidFill>
                  <a:srgbClr val="C00000"/>
                </a:solidFill>
                <a:latin typeface="方正清刻本悦宋简体" panose="02000000000000000000" pitchFamily="2" charset="-122"/>
                <a:ea typeface="方正清刻本悦宋简体" panose="02000000000000000000" pitchFamily="2" charset="-122"/>
              </a:rPr>
              <a:t>传统向线上转变</a:t>
            </a:r>
            <a:r>
              <a:rPr lang="zh-CN" altLang="en-US" dirty="0">
                <a:latin typeface="方正清刻本悦宋简体" panose="02000000000000000000" pitchFamily="2" charset="-122"/>
                <a:ea typeface="方正清刻本悦宋简体" panose="02000000000000000000" pitchFamily="2" charset="-122"/>
              </a:rPr>
              <a:t>的趋势将始终保持。</a:t>
            </a:r>
          </a:p>
        </p:txBody>
      </p:sp>
      <p:sp>
        <p:nvSpPr>
          <p:cNvPr id="4" name="矩形 3">
            <a:extLst>
              <a:ext uri="{FF2B5EF4-FFF2-40B4-BE49-F238E27FC236}">
                <a16:creationId xmlns:a16="http://schemas.microsoft.com/office/drawing/2014/main" id="{7D918177-CB79-4296-9A6E-2BE545925D2C}"/>
              </a:ext>
            </a:extLst>
          </p:cNvPr>
          <p:cNvSpPr/>
          <p:nvPr/>
        </p:nvSpPr>
        <p:spPr>
          <a:xfrm>
            <a:off x="2051537" y="2800733"/>
            <a:ext cx="6178057" cy="523220"/>
          </a:xfrm>
          <a:prstGeom prst="rect">
            <a:avLst/>
          </a:prstGeom>
        </p:spPr>
        <p:txBody>
          <a:bodyPr wrap="square">
            <a:spAutoFit/>
          </a:bodyPr>
          <a:lstStyle/>
          <a:p>
            <a:r>
              <a:rPr lang="zh-CN" altLang="en-US" dirty="0">
                <a:latin typeface="方正清刻本悦宋简体" panose="02000000000000000000" pitchFamily="2" charset="-122"/>
                <a:ea typeface="方正清刻本悦宋简体" panose="02000000000000000000" pitchFamily="2" charset="-122"/>
              </a:rPr>
              <a:t>餐饮商家和消费者对于</a:t>
            </a:r>
            <a:r>
              <a:rPr lang="zh-CN" altLang="en-US" dirty="0">
                <a:solidFill>
                  <a:srgbClr val="C00000"/>
                </a:solidFill>
                <a:latin typeface="方正清刻本悦宋简体" panose="02000000000000000000" pitchFamily="2" charset="-122"/>
                <a:ea typeface="方正清刻本悦宋简体" panose="02000000000000000000" pitchFamily="2" charset="-122"/>
              </a:rPr>
              <a:t>食品质量安全</a:t>
            </a:r>
            <a:r>
              <a:rPr lang="zh-CN" altLang="en-US" dirty="0">
                <a:latin typeface="方正清刻本悦宋简体" panose="02000000000000000000" pitchFamily="2" charset="-122"/>
                <a:ea typeface="方正清刻本悦宋简体" panose="02000000000000000000" pitchFamily="2" charset="-122"/>
              </a:rPr>
              <a:t>的关注得到了快速提升，</a:t>
            </a:r>
            <a:r>
              <a:rPr lang="zh-CN" altLang="en-US" dirty="0">
                <a:solidFill>
                  <a:srgbClr val="C00000"/>
                </a:solidFill>
                <a:latin typeface="方正清刻本悦宋简体" panose="02000000000000000000" pitchFamily="2" charset="-122"/>
                <a:ea typeface="方正清刻本悦宋简体" panose="02000000000000000000" pitchFamily="2" charset="-122"/>
              </a:rPr>
              <a:t>食材溯源</a:t>
            </a:r>
            <a:r>
              <a:rPr lang="zh-CN" altLang="en-US" dirty="0">
                <a:latin typeface="方正清刻本悦宋简体" panose="02000000000000000000" pitchFamily="2" charset="-122"/>
                <a:ea typeface="方正清刻本悦宋简体" panose="02000000000000000000" pitchFamily="2" charset="-122"/>
              </a:rPr>
              <a:t>等环节将成为新的竞争焦点。</a:t>
            </a:r>
          </a:p>
        </p:txBody>
      </p:sp>
      <p:pic>
        <p:nvPicPr>
          <p:cNvPr id="26" name="Google Shape;542;p45">
            <a:extLst>
              <a:ext uri="{FF2B5EF4-FFF2-40B4-BE49-F238E27FC236}">
                <a16:creationId xmlns:a16="http://schemas.microsoft.com/office/drawing/2014/main" id="{D27A5DD0-CFDB-4C5D-B86E-211B8BD79755}"/>
              </a:ext>
            </a:extLst>
          </p:cNvPr>
          <p:cNvPicPr preferRelativeResize="0"/>
          <p:nvPr/>
        </p:nvPicPr>
        <p:blipFill>
          <a:blip r:embed="rId3">
            <a:alphaModFix/>
          </a:blip>
          <a:stretch>
            <a:fillRect/>
          </a:stretch>
        </p:blipFill>
        <p:spPr>
          <a:xfrm>
            <a:off x="175316" y="-1894"/>
            <a:ext cx="1302951" cy="1469823"/>
          </a:xfrm>
          <a:prstGeom prst="rect">
            <a:avLst/>
          </a:prstGeom>
          <a:noFill/>
          <a:ln>
            <a:noFill/>
          </a:ln>
        </p:spPr>
      </p:pic>
      <p:sp>
        <p:nvSpPr>
          <p:cNvPr id="7" name="矩形 6">
            <a:extLst>
              <a:ext uri="{FF2B5EF4-FFF2-40B4-BE49-F238E27FC236}">
                <a16:creationId xmlns:a16="http://schemas.microsoft.com/office/drawing/2014/main" id="{0EC1C477-2528-4276-A512-8757C393B571}"/>
              </a:ext>
            </a:extLst>
          </p:cNvPr>
          <p:cNvSpPr/>
          <p:nvPr/>
        </p:nvSpPr>
        <p:spPr>
          <a:xfrm>
            <a:off x="2059720" y="3495637"/>
            <a:ext cx="4824658" cy="738664"/>
          </a:xfrm>
          <a:prstGeom prst="rect">
            <a:avLst/>
          </a:prstGeom>
        </p:spPr>
        <p:txBody>
          <a:bodyPr wrap="square">
            <a:spAutoFit/>
          </a:bodyPr>
          <a:lstStyle/>
          <a:p>
            <a:r>
              <a:rPr lang="zh-CN" altLang="en-US" dirty="0">
                <a:solidFill>
                  <a:srgbClr val="C00000"/>
                </a:solidFill>
                <a:latin typeface="方正清刻本悦宋简体" panose="02000000000000000000" pitchFamily="2" charset="-122"/>
                <a:ea typeface="方正清刻本悦宋简体" panose="02000000000000000000" pitchFamily="2" charset="-122"/>
              </a:rPr>
              <a:t>文明就餐习惯</a:t>
            </a:r>
            <a:r>
              <a:rPr lang="zh-CN" altLang="en-US" dirty="0">
                <a:latin typeface="方正清刻本悦宋简体" panose="02000000000000000000" pitchFamily="2" charset="-122"/>
                <a:ea typeface="方正清刻本悦宋简体" panose="02000000000000000000" pitchFamily="2" charset="-122"/>
              </a:rPr>
              <a:t>得到重视。堂食有序开放的同时，杭州市商务局发出</a:t>
            </a:r>
            <a:r>
              <a:rPr lang="zh-CN" altLang="en-US" dirty="0">
                <a:solidFill>
                  <a:srgbClr val="C00000"/>
                </a:solidFill>
                <a:latin typeface="方正清刻本悦宋简体" panose="02000000000000000000" pitchFamily="2" charset="-122"/>
                <a:ea typeface="方正清刻本悦宋简体" panose="02000000000000000000" pitchFamily="2" charset="-122"/>
              </a:rPr>
              <a:t>公筷公勺</a:t>
            </a:r>
            <a:r>
              <a:rPr lang="zh-CN" altLang="en-US" dirty="0">
                <a:latin typeface="方正清刻本悦宋简体" panose="02000000000000000000" pitchFamily="2" charset="-122"/>
                <a:ea typeface="方正清刻本悦宋简体" panose="02000000000000000000" pitchFamily="2" charset="-122"/>
              </a:rPr>
              <a:t>倡议，引导企业提供、消费者使用</a:t>
            </a:r>
            <a:r>
              <a:rPr lang="zh-CN" altLang="en-US" dirty="0">
                <a:solidFill>
                  <a:srgbClr val="C00000"/>
                </a:solidFill>
                <a:latin typeface="方正清刻本悦宋简体" panose="02000000000000000000" pitchFamily="2" charset="-122"/>
                <a:ea typeface="方正清刻本悦宋简体" panose="02000000000000000000" pitchFamily="2" charset="-122"/>
              </a:rPr>
              <a:t>公筷公勺</a:t>
            </a:r>
            <a:r>
              <a:rPr lang="zh-CN" altLang="en-US" dirty="0">
                <a:latin typeface="方正清刻本悦宋简体" panose="02000000000000000000" pitchFamily="2" charset="-122"/>
                <a:ea typeface="方正清刻本悦宋简体" panose="02000000000000000000" pitchFamily="2" charset="-122"/>
              </a:rPr>
              <a:t>。养成文明就餐良好习惯，有效降低病毒传播风险。</a:t>
            </a:r>
          </a:p>
        </p:txBody>
      </p:sp>
      <p:cxnSp>
        <p:nvCxnSpPr>
          <p:cNvPr id="11" name="直接连接符 10">
            <a:extLst>
              <a:ext uri="{FF2B5EF4-FFF2-40B4-BE49-F238E27FC236}">
                <a16:creationId xmlns:a16="http://schemas.microsoft.com/office/drawing/2014/main" id="{55045A09-3DF3-46DA-B36E-10F4E9AF6995}"/>
              </a:ext>
            </a:extLst>
          </p:cNvPr>
          <p:cNvCxnSpPr/>
          <p:nvPr/>
        </p:nvCxnSpPr>
        <p:spPr>
          <a:xfrm>
            <a:off x="1657484" y="1018553"/>
            <a:ext cx="0" cy="3584741"/>
          </a:xfrm>
          <a:prstGeom prst="line">
            <a:avLst/>
          </a:prstGeom>
          <a:ln w="19050">
            <a:solidFill>
              <a:srgbClr val="393838"/>
            </a:solidFill>
          </a:ln>
        </p:spPr>
        <p:style>
          <a:lnRef idx="1">
            <a:schemeClr val="dk1"/>
          </a:lnRef>
          <a:fillRef idx="0">
            <a:schemeClr val="dk1"/>
          </a:fillRef>
          <a:effectRef idx="0">
            <a:schemeClr val="dk1"/>
          </a:effectRef>
          <a:fontRef idx="minor">
            <a:schemeClr val="tx1"/>
          </a:fontRef>
        </p:style>
      </p:cxnSp>
      <p:pic>
        <p:nvPicPr>
          <p:cNvPr id="32" name="Google Shape;152;p27">
            <a:extLst>
              <a:ext uri="{FF2B5EF4-FFF2-40B4-BE49-F238E27FC236}">
                <a16:creationId xmlns:a16="http://schemas.microsoft.com/office/drawing/2014/main" id="{458F722A-803C-4BEF-BF30-574383F5376A}"/>
              </a:ext>
            </a:extLst>
          </p:cNvPr>
          <p:cNvPicPr preferRelativeResize="0"/>
          <p:nvPr/>
        </p:nvPicPr>
        <p:blipFill rotWithShape="1">
          <a:blip r:embed="rId4">
            <a:alphaModFix/>
          </a:blip>
          <a:srcRect l="-9962" b="-2743"/>
          <a:stretch/>
        </p:blipFill>
        <p:spPr>
          <a:xfrm rot="19164059">
            <a:off x="1623766" y="1075842"/>
            <a:ext cx="301774" cy="403383"/>
          </a:xfrm>
          <a:prstGeom prst="rect">
            <a:avLst/>
          </a:prstGeom>
          <a:noFill/>
          <a:ln>
            <a:noFill/>
          </a:ln>
        </p:spPr>
      </p:pic>
      <p:pic>
        <p:nvPicPr>
          <p:cNvPr id="33" name="Google Shape;152;p27">
            <a:extLst>
              <a:ext uri="{FF2B5EF4-FFF2-40B4-BE49-F238E27FC236}">
                <a16:creationId xmlns:a16="http://schemas.microsoft.com/office/drawing/2014/main" id="{DAB0C636-E6D4-4BEF-AAE3-5172E2B193CF}"/>
              </a:ext>
            </a:extLst>
          </p:cNvPr>
          <p:cNvPicPr preferRelativeResize="0"/>
          <p:nvPr/>
        </p:nvPicPr>
        <p:blipFill rotWithShape="1">
          <a:blip r:embed="rId4">
            <a:alphaModFix/>
          </a:blip>
          <a:srcRect l="-9962" b="-2743"/>
          <a:stretch/>
        </p:blipFill>
        <p:spPr>
          <a:xfrm rot="19164059">
            <a:off x="1627873" y="1930742"/>
            <a:ext cx="301774" cy="403383"/>
          </a:xfrm>
          <a:prstGeom prst="rect">
            <a:avLst/>
          </a:prstGeom>
          <a:noFill/>
          <a:ln>
            <a:noFill/>
          </a:ln>
        </p:spPr>
      </p:pic>
      <p:pic>
        <p:nvPicPr>
          <p:cNvPr id="34" name="Google Shape;152;p27">
            <a:extLst>
              <a:ext uri="{FF2B5EF4-FFF2-40B4-BE49-F238E27FC236}">
                <a16:creationId xmlns:a16="http://schemas.microsoft.com/office/drawing/2014/main" id="{7FC2BAC3-F23E-467D-AD6E-268924102C8D}"/>
              </a:ext>
            </a:extLst>
          </p:cNvPr>
          <p:cNvPicPr preferRelativeResize="0"/>
          <p:nvPr/>
        </p:nvPicPr>
        <p:blipFill rotWithShape="1">
          <a:blip r:embed="rId4">
            <a:alphaModFix/>
          </a:blip>
          <a:srcRect l="-9962" b="-2743"/>
          <a:stretch/>
        </p:blipFill>
        <p:spPr>
          <a:xfrm rot="19164059">
            <a:off x="1630284" y="2829565"/>
            <a:ext cx="301774" cy="403383"/>
          </a:xfrm>
          <a:prstGeom prst="rect">
            <a:avLst/>
          </a:prstGeom>
          <a:noFill/>
          <a:ln>
            <a:noFill/>
          </a:ln>
        </p:spPr>
      </p:pic>
      <p:pic>
        <p:nvPicPr>
          <p:cNvPr id="35" name="Google Shape;152;p27">
            <a:extLst>
              <a:ext uri="{FF2B5EF4-FFF2-40B4-BE49-F238E27FC236}">
                <a16:creationId xmlns:a16="http://schemas.microsoft.com/office/drawing/2014/main" id="{66EFA447-5721-4B8A-BA63-375669D1D2DC}"/>
              </a:ext>
            </a:extLst>
          </p:cNvPr>
          <p:cNvPicPr preferRelativeResize="0"/>
          <p:nvPr/>
        </p:nvPicPr>
        <p:blipFill rotWithShape="1">
          <a:blip r:embed="rId4">
            <a:alphaModFix/>
          </a:blip>
          <a:srcRect l="-9962" b="-2743"/>
          <a:stretch/>
        </p:blipFill>
        <p:spPr>
          <a:xfrm rot="19164059">
            <a:off x="1623766" y="3638884"/>
            <a:ext cx="301774" cy="403383"/>
          </a:xfrm>
          <a:prstGeom prst="rect">
            <a:avLst/>
          </a:prstGeom>
          <a:noFill/>
          <a:ln>
            <a:noFill/>
          </a:ln>
        </p:spPr>
      </p:pic>
      <p:pic>
        <p:nvPicPr>
          <p:cNvPr id="24" name="Google Shape;437;p38">
            <a:extLst>
              <a:ext uri="{FF2B5EF4-FFF2-40B4-BE49-F238E27FC236}">
                <a16:creationId xmlns:a16="http://schemas.microsoft.com/office/drawing/2014/main" id="{4F370E51-154C-41DE-9327-06918FE07704}"/>
              </a:ext>
            </a:extLst>
          </p:cNvPr>
          <p:cNvPicPr preferRelativeResize="0"/>
          <p:nvPr/>
        </p:nvPicPr>
        <p:blipFill>
          <a:blip r:embed="rId5">
            <a:alphaModFix/>
          </a:blip>
          <a:stretch>
            <a:fillRect/>
          </a:stretch>
        </p:blipFill>
        <p:spPr>
          <a:xfrm>
            <a:off x="7156952" y="3895179"/>
            <a:ext cx="1658482" cy="862761"/>
          </a:xfrm>
          <a:prstGeom prst="rect">
            <a:avLst/>
          </a:prstGeom>
          <a:noFill/>
          <a:ln>
            <a:noFill/>
          </a:ln>
        </p:spPr>
      </p:pic>
    </p:spTree>
    <p:extLst>
      <p:ext uri="{BB962C8B-B14F-4D97-AF65-F5344CB8AC3E}">
        <p14:creationId xmlns:p14="http://schemas.microsoft.com/office/powerpoint/2010/main" val="78980650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42"/>
        <p:cNvGrpSpPr/>
        <p:nvPr/>
      </p:nvGrpSpPr>
      <p:grpSpPr>
        <a:xfrm>
          <a:off x="0" y="0"/>
          <a:ext cx="0" cy="0"/>
          <a:chOff x="0" y="0"/>
          <a:chExt cx="0" cy="0"/>
        </a:xfrm>
      </p:grpSpPr>
      <p:pic>
        <p:nvPicPr>
          <p:cNvPr id="45" name="图片 44">
            <a:extLst>
              <a:ext uri="{FF2B5EF4-FFF2-40B4-BE49-F238E27FC236}">
                <a16:creationId xmlns:a16="http://schemas.microsoft.com/office/drawing/2014/main" id="{5ED2AF8F-C06B-464C-B064-EDB84AF440BE}"/>
              </a:ext>
            </a:extLst>
          </p:cNvPr>
          <p:cNvPicPr>
            <a:picLocks noChangeAspect="1"/>
          </p:cNvPicPr>
          <p:nvPr/>
        </p:nvPicPr>
        <p:blipFill>
          <a:blip r:embed="rId3"/>
          <a:stretch>
            <a:fillRect/>
          </a:stretch>
        </p:blipFill>
        <p:spPr>
          <a:xfrm>
            <a:off x="107544" y="4116739"/>
            <a:ext cx="1461103" cy="1272105"/>
          </a:xfrm>
          <a:prstGeom prst="rect">
            <a:avLst/>
          </a:prstGeom>
        </p:spPr>
      </p:pic>
      <p:pic>
        <p:nvPicPr>
          <p:cNvPr id="44" name="图片 43">
            <a:extLst>
              <a:ext uri="{FF2B5EF4-FFF2-40B4-BE49-F238E27FC236}">
                <a16:creationId xmlns:a16="http://schemas.microsoft.com/office/drawing/2014/main" id="{A23C32CA-8FE7-43B0-9676-E80CE068826F}"/>
              </a:ext>
            </a:extLst>
          </p:cNvPr>
          <p:cNvPicPr>
            <a:picLocks noChangeAspect="1"/>
          </p:cNvPicPr>
          <p:nvPr/>
        </p:nvPicPr>
        <p:blipFill>
          <a:blip r:embed="rId4"/>
          <a:stretch>
            <a:fillRect/>
          </a:stretch>
        </p:blipFill>
        <p:spPr>
          <a:xfrm>
            <a:off x="1270863" y="4135110"/>
            <a:ext cx="1329805" cy="1110198"/>
          </a:xfrm>
          <a:prstGeom prst="rect">
            <a:avLst/>
          </a:prstGeom>
        </p:spPr>
      </p:pic>
      <p:grpSp>
        <p:nvGrpSpPr>
          <p:cNvPr id="16" name="组合 15">
            <a:extLst>
              <a:ext uri="{FF2B5EF4-FFF2-40B4-BE49-F238E27FC236}">
                <a16:creationId xmlns:a16="http://schemas.microsoft.com/office/drawing/2014/main" id="{EF90D34D-609B-446C-AA2E-2861230D2CDF}"/>
              </a:ext>
            </a:extLst>
          </p:cNvPr>
          <p:cNvGrpSpPr/>
          <p:nvPr/>
        </p:nvGrpSpPr>
        <p:grpSpPr>
          <a:xfrm>
            <a:off x="266777" y="155245"/>
            <a:ext cx="1779874" cy="617675"/>
            <a:chOff x="5688917" y="354148"/>
            <a:chExt cx="1779874" cy="617675"/>
          </a:xfrm>
        </p:grpSpPr>
        <p:pic>
          <p:nvPicPr>
            <p:cNvPr id="17" name="Google Shape;518;p44">
              <a:extLst>
                <a:ext uri="{FF2B5EF4-FFF2-40B4-BE49-F238E27FC236}">
                  <a16:creationId xmlns:a16="http://schemas.microsoft.com/office/drawing/2014/main" id="{9F87A32D-0A39-4EDB-B93F-618D0EC06B1F}"/>
                </a:ext>
              </a:extLst>
            </p:cNvPr>
            <p:cNvPicPr preferRelativeResize="0"/>
            <p:nvPr/>
          </p:nvPicPr>
          <p:blipFill>
            <a:blip r:embed="rId5">
              <a:alphaModFix amt="77000"/>
            </a:blip>
            <a:stretch>
              <a:fillRect/>
            </a:stretch>
          </p:blipFill>
          <p:spPr>
            <a:xfrm>
              <a:off x="5688917" y="354148"/>
              <a:ext cx="1779874" cy="617675"/>
            </a:xfrm>
            <a:prstGeom prst="rect">
              <a:avLst/>
            </a:prstGeom>
            <a:noFill/>
            <a:ln>
              <a:noFill/>
            </a:ln>
          </p:spPr>
        </p:pic>
        <p:grpSp>
          <p:nvGrpSpPr>
            <p:cNvPr id="18" name="Google Shape;9746;p57">
              <a:extLst>
                <a:ext uri="{FF2B5EF4-FFF2-40B4-BE49-F238E27FC236}">
                  <a16:creationId xmlns:a16="http://schemas.microsoft.com/office/drawing/2014/main" id="{3CE45803-9804-4223-A643-54DA243AE848}"/>
                </a:ext>
              </a:extLst>
            </p:cNvPr>
            <p:cNvGrpSpPr/>
            <p:nvPr/>
          </p:nvGrpSpPr>
          <p:grpSpPr>
            <a:xfrm>
              <a:off x="5753223" y="498440"/>
              <a:ext cx="423746" cy="386532"/>
              <a:chOff x="6671087" y="2009304"/>
              <a:chExt cx="332757" cy="281833"/>
            </a:xfrm>
            <a:solidFill>
              <a:schemeClr val="tx1"/>
            </a:solidFill>
          </p:grpSpPr>
          <p:sp>
            <p:nvSpPr>
              <p:cNvPr id="30" name="Google Shape;9747;p57">
                <a:extLst>
                  <a:ext uri="{FF2B5EF4-FFF2-40B4-BE49-F238E27FC236}">
                    <a16:creationId xmlns:a16="http://schemas.microsoft.com/office/drawing/2014/main" id="{3B39B97A-7277-4416-B654-7073C9324EAF}"/>
                  </a:ext>
                </a:extLst>
              </p:cNvPr>
              <p:cNvSpPr/>
              <p:nvPr/>
            </p:nvSpPr>
            <p:spPr>
              <a:xfrm>
                <a:off x="6671087" y="2023658"/>
                <a:ext cx="331993" cy="267478"/>
              </a:xfrm>
              <a:custGeom>
                <a:avLst/>
                <a:gdLst/>
                <a:ahLst/>
                <a:cxnLst/>
                <a:rect l="l" t="t" r="r" b="b"/>
                <a:pathLst>
                  <a:path w="10431" h="8404" extrusionOk="0">
                    <a:moveTo>
                      <a:pt x="6359" y="2272"/>
                    </a:moveTo>
                    <a:lnTo>
                      <a:pt x="7192" y="2546"/>
                    </a:lnTo>
                    <a:cubicBezTo>
                      <a:pt x="7203" y="2553"/>
                      <a:pt x="7215" y="2556"/>
                      <a:pt x="7228" y="2556"/>
                    </a:cubicBezTo>
                    <a:cubicBezTo>
                      <a:pt x="7261" y="2556"/>
                      <a:pt x="7298" y="2539"/>
                      <a:pt x="7323" y="2522"/>
                    </a:cubicBezTo>
                    <a:lnTo>
                      <a:pt x="7585" y="2332"/>
                    </a:lnTo>
                    <a:lnTo>
                      <a:pt x="9419" y="4725"/>
                    </a:lnTo>
                    <a:lnTo>
                      <a:pt x="9109" y="4951"/>
                    </a:lnTo>
                    <a:cubicBezTo>
                      <a:pt x="9097" y="4927"/>
                      <a:pt x="9061" y="4915"/>
                      <a:pt x="9050" y="4903"/>
                    </a:cubicBezTo>
                    <a:lnTo>
                      <a:pt x="5882" y="3177"/>
                    </a:lnTo>
                    <a:lnTo>
                      <a:pt x="6002" y="2987"/>
                    </a:lnTo>
                    <a:cubicBezTo>
                      <a:pt x="6049" y="2903"/>
                      <a:pt x="6025" y="2820"/>
                      <a:pt x="5954" y="2772"/>
                    </a:cubicBezTo>
                    <a:cubicBezTo>
                      <a:pt x="5929" y="2755"/>
                      <a:pt x="5900" y="2747"/>
                      <a:pt x="5873" y="2747"/>
                    </a:cubicBezTo>
                    <a:cubicBezTo>
                      <a:pt x="5822" y="2747"/>
                      <a:pt x="5775" y="2774"/>
                      <a:pt x="5752" y="2820"/>
                    </a:cubicBezTo>
                    <a:lnTo>
                      <a:pt x="5418" y="3356"/>
                    </a:lnTo>
                    <a:cubicBezTo>
                      <a:pt x="5406" y="3379"/>
                      <a:pt x="5382" y="3415"/>
                      <a:pt x="5382" y="3427"/>
                    </a:cubicBezTo>
                    <a:lnTo>
                      <a:pt x="5382" y="4725"/>
                    </a:lnTo>
                    <a:cubicBezTo>
                      <a:pt x="5382" y="4987"/>
                      <a:pt x="5168" y="5213"/>
                      <a:pt x="4894" y="5213"/>
                    </a:cubicBezTo>
                    <a:cubicBezTo>
                      <a:pt x="4632" y="5213"/>
                      <a:pt x="4406" y="4987"/>
                      <a:pt x="4406" y="4725"/>
                    </a:cubicBezTo>
                    <a:lnTo>
                      <a:pt x="4406" y="3439"/>
                    </a:lnTo>
                    <a:lnTo>
                      <a:pt x="4704" y="2272"/>
                    </a:lnTo>
                    <a:close/>
                    <a:moveTo>
                      <a:pt x="2692" y="1796"/>
                    </a:moveTo>
                    <a:lnTo>
                      <a:pt x="2930" y="1927"/>
                    </a:lnTo>
                    <a:lnTo>
                      <a:pt x="929" y="5392"/>
                    </a:lnTo>
                    <a:lnTo>
                      <a:pt x="691" y="5261"/>
                    </a:lnTo>
                    <a:lnTo>
                      <a:pt x="2692" y="1796"/>
                    </a:lnTo>
                    <a:close/>
                    <a:moveTo>
                      <a:pt x="3215" y="4844"/>
                    </a:moveTo>
                    <a:cubicBezTo>
                      <a:pt x="3323" y="4844"/>
                      <a:pt x="3406" y="4892"/>
                      <a:pt x="3489" y="4975"/>
                    </a:cubicBezTo>
                    <a:cubicBezTo>
                      <a:pt x="3608" y="5130"/>
                      <a:pt x="3561" y="5344"/>
                      <a:pt x="3406" y="5451"/>
                    </a:cubicBezTo>
                    <a:lnTo>
                      <a:pt x="2323" y="6213"/>
                    </a:lnTo>
                    <a:cubicBezTo>
                      <a:pt x="2266" y="6255"/>
                      <a:pt x="2199" y="6275"/>
                      <a:pt x="2131" y="6275"/>
                    </a:cubicBezTo>
                    <a:cubicBezTo>
                      <a:pt x="2027" y="6275"/>
                      <a:pt x="1923" y="6228"/>
                      <a:pt x="1858" y="6142"/>
                    </a:cubicBezTo>
                    <a:cubicBezTo>
                      <a:pt x="1763" y="5987"/>
                      <a:pt x="1787" y="5785"/>
                      <a:pt x="1942" y="5677"/>
                    </a:cubicBezTo>
                    <a:lnTo>
                      <a:pt x="3025" y="4903"/>
                    </a:lnTo>
                    <a:cubicBezTo>
                      <a:pt x="3085" y="4856"/>
                      <a:pt x="3156" y="4844"/>
                      <a:pt x="3215" y="4844"/>
                    </a:cubicBezTo>
                    <a:close/>
                    <a:moveTo>
                      <a:pt x="3811" y="5606"/>
                    </a:moveTo>
                    <a:cubicBezTo>
                      <a:pt x="3918" y="5606"/>
                      <a:pt x="4001" y="5665"/>
                      <a:pt x="4061" y="5737"/>
                    </a:cubicBezTo>
                    <a:cubicBezTo>
                      <a:pt x="4180" y="5880"/>
                      <a:pt x="4144" y="6106"/>
                      <a:pt x="3989" y="6213"/>
                    </a:cubicBezTo>
                    <a:lnTo>
                      <a:pt x="3156" y="6820"/>
                    </a:lnTo>
                    <a:cubicBezTo>
                      <a:pt x="3100" y="6863"/>
                      <a:pt x="3032" y="6883"/>
                      <a:pt x="2964" y="6883"/>
                    </a:cubicBezTo>
                    <a:cubicBezTo>
                      <a:pt x="2861" y="6883"/>
                      <a:pt x="2756" y="6835"/>
                      <a:pt x="2692" y="6749"/>
                    </a:cubicBezTo>
                    <a:cubicBezTo>
                      <a:pt x="2573" y="6594"/>
                      <a:pt x="2620" y="6380"/>
                      <a:pt x="2775" y="6273"/>
                    </a:cubicBezTo>
                    <a:lnTo>
                      <a:pt x="3573" y="5689"/>
                    </a:lnTo>
                    <a:cubicBezTo>
                      <a:pt x="3608" y="5677"/>
                      <a:pt x="3632" y="5642"/>
                      <a:pt x="3668" y="5630"/>
                    </a:cubicBezTo>
                    <a:cubicBezTo>
                      <a:pt x="3704" y="5618"/>
                      <a:pt x="3763" y="5606"/>
                      <a:pt x="3811" y="5606"/>
                    </a:cubicBezTo>
                    <a:close/>
                    <a:moveTo>
                      <a:pt x="4415" y="6386"/>
                    </a:moveTo>
                    <a:cubicBezTo>
                      <a:pt x="4516" y="6386"/>
                      <a:pt x="4617" y="6431"/>
                      <a:pt x="4680" y="6523"/>
                    </a:cubicBezTo>
                    <a:cubicBezTo>
                      <a:pt x="4799" y="6666"/>
                      <a:pt x="4751" y="6892"/>
                      <a:pt x="4597" y="6999"/>
                    </a:cubicBezTo>
                    <a:lnTo>
                      <a:pt x="4001" y="7416"/>
                    </a:lnTo>
                    <a:cubicBezTo>
                      <a:pt x="3946" y="7462"/>
                      <a:pt x="3883" y="7479"/>
                      <a:pt x="3814" y="7479"/>
                    </a:cubicBezTo>
                    <a:cubicBezTo>
                      <a:pt x="3793" y="7479"/>
                      <a:pt x="3773" y="7478"/>
                      <a:pt x="3751" y="7475"/>
                    </a:cubicBezTo>
                    <a:cubicBezTo>
                      <a:pt x="3668" y="7463"/>
                      <a:pt x="3585" y="7416"/>
                      <a:pt x="3525" y="7344"/>
                    </a:cubicBezTo>
                    <a:cubicBezTo>
                      <a:pt x="3430" y="7189"/>
                      <a:pt x="3454" y="6987"/>
                      <a:pt x="3608" y="6880"/>
                    </a:cubicBezTo>
                    <a:lnTo>
                      <a:pt x="4180" y="6463"/>
                    </a:lnTo>
                    <a:lnTo>
                      <a:pt x="4216" y="6451"/>
                    </a:lnTo>
                    <a:cubicBezTo>
                      <a:pt x="4274" y="6407"/>
                      <a:pt x="4344" y="6386"/>
                      <a:pt x="4415" y="6386"/>
                    </a:cubicBezTo>
                    <a:close/>
                    <a:moveTo>
                      <a:pt x="2894" y="2594"/>
                    </a:moveTo>
                    <a:lnTo>
                      <a:pt x="3168" y="2760"/>
                    </a:lnTo>
                    <a:cubicBezTo>
                      <a:pt x="3193" y="2769"/>
                      <a:pt x="3212" y="2777"/>
                      <a:pt x="3234" y="2777"/>
                    </a:cubicBezTo>
                    <a:cubicBezTo>
                      <a:pt x="3243" y="2777"/>
                      <a:pt x="3253" y="2776"/>
                      <a:pt x="3263" y="2772"/>
                    </a:cubicBezTo>
                    <a:lnTo>
                      <a:pt x="3977" y="2677"/>
                    </a:lnTo>
                    <a:lnTo>
                      <a:pt x="4239" y="2784"/>
                    </a:lnTo>
                    <a:lnTo>
                      <a:pt x="4097" y="3379"/>
                    </a:lnTo>
                    <a:lnTo>
                      <a:pt x="4097" y="3415"/>
                    </a:lnTo>
                    <a:lnTo>
                      <a:pt x="4097" y="4701"/>
                    </a:lnTo>
                    <a:cubicBezTo>
                      <a:pt x="4097" y="5154"/>
                      <a:pt x="4454" y="5511"/>
                      <a:pt x="4894" y="5511"/>
                    </a:cubicBezTo>
                    <a:cubicBezTo>
                      <a:pt x="5347" y="5511"/>
                      <a:pt x="5704" y="5154"/>
                      <a:pt x="5704" y="4701"/>
                    </a:cubicBezTo>
                    <a:lnTo>
                      <a:pt x="5704" y="3439"/>
                    </a:lnTo>
                    <a:lnTo>
                      <a:pt x="5728" y="3391"/>
                    </a:lnTo>
                    <a:lnTo>
                      <a:pt x="8919" y="5118"/>
                    </a:lnTo>
                    <a:cubicBezTo>
                      <a:pt x="9061" y="5261"/>
                      <a:pt x="9121" y="5463"/>
                      <a:pt x="9038" y="5630"/>
                    </a:cubicBezTo>
                    <a:cubicBezTo>
                      <a:pt x="8973" y="5742"/>
                      <a:pt x="8860" y="5806"/>
                      <a:pt x="8742" y="5806"/>
                    </a:cubicBezTo>
                    <a:cubicBezTo>
                      <a:pt x="8685" y="5806"/>
                      <a:pt x="8627" y="5792"/>
                      <a:pt x="8573" y="5761"/>
                    </a:cubicBezTo>
                    <a:lnTo>
                      <a:pt x="6799" y="4796"/>
                    </a:lnTo>
                    <a:cubicBezTo>
                      <a:pt x="6777" y="4781"/>
                      <a:pt x="6753" y="4775"/>
                      <a:pt x="6730" y="4775"/>
                    </a:cubicBezTo>
                    <a:cubicBezTo>
                      <a:pt x="6679" y="4775"/>
                      <a:pt x="6630" y="4807"/>
                      <a:pt x="6597" y="4856"/>
                    </a:cubicBezTo>
                    <a:cubicBezTo>
                      <a:pt x="6549" y="4927"/>
                      <a:pt x="6585" y="5023"/>
                      <a:pt x="6656" y="5058"/>
                    </a:cubicBezTo>
                    <a:lnTo>
                      <a:pt x="8133" y="5868"/>
                    </a:lnTo>
                    <a:cubicBezTo>
                      <a:pt x="8288" y="5951"/>
                      <a:pt x="8347" y="6166"/>
                      <a:pt x="8264" y="6332"/>
                    </a:cubicBezTo>
                    <a:cubicBezTo>
                      <a:pt x="8198" y="6439"/>
                      <a:pt x="8080" y="6501"/>
                      <a:pt x="7959" y="6501"/>
                    </a:cubicBezTo>
                    <a:cubicBezTo>
                      <a:pt x="7905" y="6501"/>
                      <a:pt x="7851" y="6489"/>
                      <a:pt x="7799" y="6463"/>
                    </a:cubicBezTo>
                    <a:lnTo>
                      <a:pt x="6299" y="5642"/>
                    </a:lnTo>
                    <a:cubicBezTo>
                      <a:pt x="6277" y="5627"/>
                      <a:pt x="6252" y="5620"/>
                      <a:pt x="6227" y="5620"/>
                    </a:cubicBezTo>
                    <a:cubicBezTo>
                      <a:pt x="6173" y="5620"/>
                      <a:pt x="6118" y="5652"/>
                      <a:pt x="6085" y="5701"/>
                    </a:cubicBezTo>
                    <a:cubicBezTo>
                      <a:pt x="6049" y="5773"/>
                      <a:pt x="6073" y="5868"/>
                      <a:pt x="6144" y="5916"/>
                    </a:cubicBezTo>
                    <a:lnTo>
                      <a:pt x="7371" y="6570"/>
                    </a:lnTo>
                    <a:cubicBezTo>
                      <a:pt x="7537" y="6654"/>
                      <a:pt x="7597" y="6868"/>
                      <a:pt x="7502" y="7023"/>
                    </a:cubicBezTo>
                    <a:cubicBezTo>
                      <a:pt x="7444" y="7139"/>
                      <a:pt x="7322" y="7203"/>
                      <a:pt x="7197" y="7203"/>
                    </a:cubicBezTo>
                    <a:cubicBezTo>
                      <a:pt x="7143" y="7203"/>
                      <a:pt x="7088" y="7191"/>
                      <a:pt x="7037" y="7166"/>
                    </a:cubicBezTo>
                    <a:lnTo>
                      <a:pt x="5775" y="6463"/>
                    </a:lnTo>
                    <a:cubicBezTo>
                      <a:pt x="5753" y="6448"/>
                      <a:pt x="5728" y="6442"/>
                      <a:pt x="5704" y="6442"/>
                    </a:cubicBezTo>
                    <a:cubicBezTo>
                      <a:pt x="5650" y="6442"/>
                      <a:pt x="5597" y="6474"/>
                      <a:pt x="5573" y="6523"/>
                    </a:cubicBezTo>
                    <a:cubicBezTo>
                      <a:pt x="5525" y="6594"/>
                      <a:pt x="5549" y="6689"/>
                      <a:pt x="5632" y="6725"/>
                    </a:cubicBezTo>
                    <a:lnTo>
                      <a:pt x="6609" y="7261"/>
                    </a:lnTo>
                    <a:cubicBezTo>
                      <a:pt x="6775" y="7356"/>
                      <a:pt x="6835" y="7559"/>
                      <a:pt x="6740" y="7725"/>
                    </a:cubicBezTo>
                    <a:cubicBezTo>
                      <a:pt x="6683" y="7838"/>
                      <a:pt x="6567" y="7902"/>
                      <a:pt x="6450" y="7902"/>
                    </a:cubicBezTo>
                    <a:cubicBezTo>
                      <a:pt x="6394" y="7902"/>
                      <a:pt x="6337" y="7887"/>
                      <a:pt x="6287" y="7856"/>
                    </a:cubicBezTo>
                    <a:lnTo>
                      <a:pt x="5597" y="7487"/>
                    </a:lnTo>
                    <a:cubicBezTo>
                      <a:pt x="5597" y="7344"/>
                      <a:pt x="5549" y="7201"/>
                      <a:pt x="5466" y="7082"/>
                    </a:cubicBezTo>
                    <a:cubicBezTo>
                      <a:pt x="5347" y="6939"/>
                      <a:pt x="5168" y="6844"/>
                      <a:pt x="4990" y="6832"/>
                    </a:cubicBezTo>
                    <a:cubicBezTo>
                      <a:pt x="4990" y="6820"/>
                      <a:pt x="4990" y="6808"/>
                      <a:pt x="5001" y="6785"/>
                    </a:cubicBezTo>
                    <a:cubicBezTo>
                      <a:pt x="5037" y="6606"/>
                      <a:pt x="4990" y="6451"/>
                      <a:pt x="4882" y="6308"/>
                    </a:cubicBezTo>
                    <a:cubicBezTo>
                      <a:pt x="4763" y="6166"/>
                      <a:pt x="4585" y="6070"/>
                      <a:pt x="4406" y="6058"/>
                    </a:cubicBezTo>
                    <a:cubicBezTo>
                      <a:pt x="4406" y="6046"/>
                      <a:pt x="4406" y="6035"/>
                      <a:pt x="4418" y="6011"/>
                    </a:cubicBezTo>
                    <a:cubicBezTo>
                      <a:pt x="4454" y="5832"/>
                      <a:pt x="4406" y="5677"/>
                      <a:pt x="4299" y="5535"/>
                    </a:cubicBezTo>
                    <a:cubicBezTo>
                      <a:pt x="4180" y="5392"/>
                      <a:pt x="4001" y="5296"/>
                      <a:pt x="3823" y="5284"/>
                    </a:cubicBezTo>
                    <a:cubicBezTo>
                      <a:pt x="3823" y="5273"/>
                      <a:pt x="3823" y="5261"/>
                      <a:pt x="3847" y="5237"/>
                    </a:cubicBezTo>
                    <a:cubicBezTo>
                      <a:pt x="3870" y="5058"/>
                      <a:pt x="3823" y="4903"/>
                      <a:pt x="3727" y="4761"/>
                    </a:cubicBezTo>
                    <a:cubicBezTo>
                      <a:pt x="3600" y="4597"/>
                      <a:pt x="3413" y="4515"/>
                      <a:pt x="3222" y="4515"/>
                    </a:cubicBezTo>
                    <a:cubicBezTo>
                      <a:pt x="3093" y="4515"/>
                      <a:pt x="2962" y="4553"/>
                      <a:pt x="2846" y="4630"/>
                    </a:cubicBezTo>
                    <a:lnTo>
                      <a:pt x="1775" y="5404"/>
                    </a:lnTo>
                    <a:lnTo>
                      <a:pt x="1382" y="5201"/>
                    </a:lnTo>
                    <a:lnTo>
                      <a:pt x="2894" y="2594"/>
                    </a:lnTo>
                    <a:close/>
                    <a:moveTo>
                      <a:pt x="5009" y="7159"/>
                    </a:moveTo>
                    <a:cubicBezTo>
                      <a:pt x="5109" y="7159"/>
                      <a:pt x="5207" y="7205"/>
                      <a:pt x="5263" y="7297"/>
                    </a:cubicBezTo>
                    <a:cubicBezTo>
                      <a:pt x="5311" y="7356"/>
                      <a:pt x="5347" y="7451"/>
                      <a:pt x="5335" y="7535"/>
                    </a:cubicBezTo>
                    <a:cubicBezTo>
                      <a:pt x="5311" y="7630"/>
                      <a:pt x="5263" y="7701"/>
                      <a:pt x="5192" y="7761"/>
                    </a:cubicBezTo>
                    <a:lnTo>
                      <a:pt x="4835" y="8011"/>
                    </a:lnTo>
                    <a:cubicBezTo>
                      <a:pt x="4778" y="8053"/>
                      <a:pt x="4711" y="8073"/>
                      <a:pt x="4643" y="8073"/>
                    </a:cubicBezTo>
                    <a:cubicBezTo>
                      <a:pt x="4539" y="8073"/>
                      <a:pt x="4435" y="8026"/>
                      <a:pt x="4370" y="7940"/>
                    </a:cubicBezTo>
                    <a:cubicBezTo>
                      <a:pt x="4275" y="7785"/>
                      <a:pt x="4299" y="7582"/>
                      <a:pt x="4454" y="7475"/>
                    </a:cubicBezTo>
                    <a:lnTo>
                      <a:pt x="4775" y="7237"/>
                    </a:lnTo>
                    <a:lnTo>
                      <a:pt x="4811" y="7225"/>
                    </a:lnTo>
                    <a:cubicBezTo>
                      <a:pt x="4869" y="7181"/>
                      <a:pt x="4940" y="7159"/>
                      <a:pt x="5009" y="7159"/>
                    </a:cubicBezTo>
                    <a:close/>
                    <a:moveTo>
                      <a:pt x="182" y="0"/>
                    </a:moveTo>
                    <a:cubicBezTo>
                      <a:pt x="131" y="0"/>
                      <a:pt x="81" y="32"/>
                      <a:pt x="48" y="81"/>
                    </a:cubicBezTo>
                    <a:cubicBezTo>
                      <a:pt x="1" y="153"/>
                      <a:pt x="25" y="248"/>
                      <a:pt x="108" y="284"/>
                    </a:cubicBezTo>
                    <a:lnTo>
                      <a:pt x="2430" y="1629"/>
                    </a:lnTo>
                    <a:lnTo>
                      <a:pt x="418" y="5094"/>
                    </a:lnTo>
                    <a:lnTo>
                      <a:pt x="251" y="5011"/>
                    </a:lnTo>
                    <a:cubicBezTo>
                      <a:pt x="226" y="4994"/>
                      <a:pt x="200" y="4986"/>
                      <a:pt x="175" y="4986"/>
                    </a:cubicBezTo>
                    <a:cubicBezTo>
                      <a:pt x="126" y="4986"/>
                      <a:pt x="80" y="5015"/>
                      <a:pt x="48" y="5070"/>
                    </a:cubicBezTo>
                    <a:cubicBezTo>
                      <a:pt x="1" y="5142"/>
                      <a:pt x="25" y="5225"/>
                      <a:pt x="108" y="5273"/>
                    </a:cubicBezTo>
                    <a:lnTo>
                      <a:pt x="906" y="5737"/>
                    </a:lnTo>
                    <a:cubicBezTo>
                      <a:pt x="932" y="5752"/>
                      <a:pt x="958" y="5759"/>
                      <a:pt x="983" y="5759"/>
                    </a:cubicBezTo>
                    <a:cubicBezTo>
                      <a:pt x="1038" y="5759"/>
                      <a:pt x="1087" y="5726"/>
                      <a:pt x="1120" y="5677"/>
                    </a:cubicBezTo>
                    <a:lnTo>
                      <a:pt x="1239" y="5463"/>
                    </a:lnTo>
                    <a:lnTo>
                      <a:pt x="1561" y="5642"/>
                    </a:lnTo>
                    <a:cubicBezTo>
                      <a:pt x="1465" y="5856"/>
                      <a:pt x="1465" y="6106"/>
                      <a:pt x="1608" y="6320"/>
                    </a:cubicBezTo>
                    <a:cubicBezTo>
                      <a:pt x="1727" y="6499"/>
                      <a:pt x="1942" y="6582"/>
                      <a:pt x="2132" y="6582"/>
                    </a:cubicBezTo>
                    <a:cubicBezTo>
                      <a:pt x="2192" y="6582"/>
                      <a:pt x="2263" y="6570"/>
                      <a:pt x="2323" y="6558"/>
                    </a:cubicBezTo>
                    <a:cubicBezTo>
                      <a:pt x="2323" y="6689"/>
                      <a:pt x="2370" y="6820"/>
                      <a:pt x="2442" y="6928"/>
                    </a:cubicBezTo>
                    <a:cubicBezTo>
                      <a:pt x="2561" y="7094"/>
                      <a:pt x="2751" y="7178"/>
                      <a:pt x="2965" y="7178"/>
                    </a:cubicBezTo>
                    <a:cubicBezTo>
                      <a:pt x="3025" y="7178"/>
                      <a:pt x="3096" y="7166"/>
                      <a:pt x="3156" y="7154"/>
                    </a:cubicBezTo>
                    <a:cubicBezTo>
                      <a:pt x="3156" y="7285"/>
                      <a:pt x="3204" y="7404"/>
                      <a:pt x="3275" y="7523"/>
                    </a:cubicBezTo>
                    <a:cubicBezTo>
                      <a:pt x="3382" y="7654"/>
                      <a:pt x="3525" y="7749"/>
                      <a:pt x="3692" y="7773"/>
                    </a:cubicBezTo>
                    <a:cubicBezTo>
                      <a:pt x="3716" y="7773"/>
                      <a:pt x="3763" y="7785"/>
                      <a:pt x="3799" y="7785"/>
                    </a:cubicBezTo>
                    <a:cubicBezTo>
                      <a:pt x="3858" y="7785"/>
                      <a:pt x="3930" y="7773"/>
                      <a:pt x="3989" y="7761"/>
                    </a:cubicBezTo>
                    <a:cubicBezTo>
                      <a:pt x="3989" y="7892"/>
                      <a:pt x="4037" y="8011"/>
                      <a:pt x="4108" y="8130"/>
                    </a:cubicBezTo>
                    <a:cubicBezTo>
                      <a:pt x="4216" y="8261"/>
                      <a:pt x="4358" y="8356"/>
                      <a:pt x="4525" y="8380"/>
                    </a:cubicBezTo>
                    <a:cubicBezTo>
                      <a:pt x="4549" y="8380"/>
                      <a:pt x="4597" y="8404"/>
                      <a:pt x="4632" y="8404"/>
                    </a:cubicBezTo>
                    <a:cubicBezTo>
                      <a:pt x="4763" y="8404"/>
                      <a:pt x="4894" y="8356"/>
                      <a:pt x="5001" y="8285"/>
                    </a:cubicBezTo>
                    <a:lnTo>
                      <a:pt x="5359" y="8023"/>
                    </a:lnTo>
                    <a:cubicBezTo>
                      <a:pt x="5430" y="7963"/>
                      <a:pt x="5490" y="7904"/>
                      <a:pt x="5537" y="7820"/>
                    </a:cubicBezTo>
                    <a:lnTo>
                      <a:pt x="6156" y="8166"/>
                    </a:lnTo>
                    <a:cubicBezTo>
                      <a:pt x="6252" y="8201"/>
                      <a:pt x="6359" y="8237"/>
                      <a:pt x="6478" y="8237"/>
                    </a:cubicBezTo>
                    <a:cubicBezTo>
                      <a:pt x="6537" y="8237"/>
                      <a:pt x="6597" y="8225"/>
                      <a:pt x="6656" y="8201"/>
                    </a:cubicBezTo>
                    <a:cubicBezTo>
                      <a:pt x="6811" y="8166"/>
                      <a:pt x="6954" y="8047"/>
                      <a:pt x="7037" y="7892"/>
                    </a:cubicBezTo>
                    <a:cubicBezTo>
                      <a:pt x="7097" y="7773"/>
                      <a:pt x="7133" y="7642"/>
                      <a:pt x="7109" y="7523"/>
                    </a:cubicBezTo>
                    <a:cubicBezTo>
                      <a:pt x="7156" y="7523"/>
                      <a:pt x="7192" y="7535"/>
                      <a:pt x="7228" y="7535"/>
                    </a:cubicBezTo>
                    <a:cubicBezTo>
                      <a:pt x="7454" y="7535"/>
                      <a:pt x="7680" y="7416"/>
                      <a:pt x="7799" y="7213"/>
                    </a:cubicBezTo>
                    <a:cubicBezTo>
                      <a:pt x="7859" y="7094"/>
                      <a:pt x="7883" y="6951"/>
                      <a:pt x="7871" y="6832"/>
                    </a:cubicBezTo>
                    <a:cubicBezTo>
                      <a:pt x="7918" y="6832"/>
                      <a:pt x="7942" y="6856"/>
                      <a:pt x="7990" y="6856"/>
                    </a:cubicBezTo>
                    <a:cubicBezTo>
                      <a:pt x="8216" y="6856"/>
                      <a:pt x="8442" y="6737"/>
                      <a:pt x="8561" y="6523"/>
                    </a:cubicBezTo>
                    <a:cubicBezTo>
                      <a:pt x="8621" y="6404"/>
                      <a:pt x="8645" y="6273"/>
                      <a:pt x="8633" y="6154"/>
                    </a:cubicBezTo>
                    <a:cubicBezTo>
                      <a:pt x="8680" y="6154"/>
                      <a:pt x="8704" y="6166"/>
                      <a:pt x="8752" y="6166"/>
                    </a:cubicBezTo>
                    <a:cubicBezTo>
                      <a:pt x="8811" y="6166"/>
                      <a:pt x="8871" y="6154"/>
                      <a:pt x="8930" y="6142"/>
                    </a:cubicBezTo>
                    <a:cubicBezTo>
                      <a:pt x="9097" y="6094"/>
                      <a:pt x="9228" y="5975"/>
                      <a:pt x="9311" y="5820"/>
                    </a:cubicBezTo>
                    <a:cubicBezTo>
                      <a:pt x="9407" y="5677"/>
                      <a:pt x="9419" y="5499"/>
                      <a:pt x="9359" y="5332"/>
                    </a:cubicBezTo>
                    <a:cubicBezTo>
                      <a:pt x="9347" y="5284"/>
                      <a:pt x="9335" y="5261"/>
                      <a:pt x="9311" y="5213"/>
                    </a:cubicBezTo>
                    <a:lnTo>
                      <a:pt x="9585" y="5023"/>
                    </a:lnTo>
                    <a:lnTo>
                      <a:pt x="9728" y="5201"/>
                    </a:lnTo>
                    <a:cubicBezTo>
                      <a:pt x="9756" y="5236"/>
                      <a:pt x="9804" y="5254"/>
                      <a:pt x="9853" y="5254"/>
                    </a:cubicBezTo>
                    <a:cubicBezTo>
                      <a:pt x="9889" y="5254"/>
                      <a:pt x="9925" y="5245"/>
                      <a:pt x="9954" y="5225"/>
                    </a:cubicBezTo>
                    <a:lnTo>
                      <a:pt x="10371" y="4903"/>
                    </a:lnTo>
                    <a:cubicBezTo>
                      <a:pt x="10431" y="4808"/>
                      <a:pt x="10431" y="4725"/>
                      <a:pt x="10395" y="4653"/>
                    </a:cubicBezTo>
                    <a:cubicBezTo>
                      <a:pt x="10350" y="4616"/>
                      <a:pt x="10300" y="4592"/>
                      <a:pt x="10254" y="4592"/>
                    </a:cubicBezTo>
                    <a:cubicBezTo>
                      <a:pt x="10228" y="4592"/>
                      <a:pt x="10202" y="4600"/>
                      <a:pt x="10181" y="4618"/>
                    </a:cubicBezTo>
                    <a:lnTo>
                      <a:pt x="9883" y="4856"/>
                    </a:lnTo>
                    <a:lnTo>
                      <a:pt x="7454" y="1689"/>
                    </a:lnTo>
                    <a:lnTo>
                      <a:pt x="8835" y="796"/>
                    </a:lnTo>
                    <a:cubicBezTo>
                      <a:pt x="8919" y="748"/>
                      <a:pt x="8930" y="665"/>
                      <a:pt x="8883" y="582"/>
                    </a:cubicBezTo>
                    <a:cubicBezTo>
                      <a:pt x="8854" y="539"/>
                      <a:pt x="8813" y="517"/>
                      <a:pt x="8769" y="517"/>
                    </a:cubicBezTo>
                    <a:cubicBezTo>
                      <a:pt x="8740" y="517"/>
                      <a:pt x="8709" y="527"/>
                      <a:pt x="8680" y="546"/>
                    </a:cubicBezTo>
                    <a:lnTo>
                      <a:pt x="7156" y="1522"/>
                    </a:lnTo>
                    <a:cubicBezTo>
                      <a:pt x="7085" y="1570"/>
                      <a:pt x="7073" y="1677"/>
                      <a:pt x="7109" y="1748"/>
                    </a:cubicBezTo>
                    <a:lnTo>
                      <a:pt x="7395" y="2106"/>
                    </a:lnTo>
                    <a:lnTo>
                      <a:pt x="7204" y="2248"/>
                    </a:lnTo>
                    <a:lnTo>
                      <a:pt x="6418" y="1998"/>
                    </a:lnTo>
                    <a:cubicBezTo>
                      <a:pt x="6406" y="1998"/>
                      <a:pt x="6383" y="1986"/>
                      <a:pt x="6371" y="1986"/>
                    </a:cubicBezTo>
                    <a:lnTo>
                      <a:pt x="4585" y="1986"/>
                    </a:lnTo>
                    <a:cubicBezTo>
                      <a:pt x="4513" y="1986"/>
                      <a:pt x="4454" y="2034"/>
                      <a:pt x="4442" y="2106"/>
                    </a:cubicBezTo>
                    <a:lnTo>
                      <a:pt x="4335" y="2510"/>
                    </a:lnTo>
                    <a:lnTo>
                      <a:pt x="4073" y="2403"/>
                    </a:lnTo>
                    <a:cubicBezTo>
                      <a:pt x="4049" y="2391"/>
                      <a:pt x="4037" y="2391"/>
                      <a:pt x="4001" y="2391"/>
                    </a:cubicBezTo>
                    <a:lnTo>
                      <a:pt x="3287" y="2475"/>
                    </a:lnTo>
                    <a:lnTo>
                      <a:pt x="3049" y="2344"/>
                    </a:lnTo>
                    <a:lnTo>
                      <a:pt x="3275" y="1939"/>
                    </a:lnTo>
                    <a:cubicBezTo>
                      <a:pt x="3323" y="1867"/>
                      <a:pt x="3287" y="1772"/>
                      <a:pt x="3215" y="1736"/>
                    </a:cubicBezTo>
                    <a:lnTo>
                      <a:pt x="251" y="22"/>
                    </a:lnTo>
                    <a:cubicBezTo>
                      <a:pt x="228" y="7"/>
                      <a:pt x="205" y="0"/>
                      <a:pt x="18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9748;p57">
                <a:extLst>
                  <a:ext uri="{FF2B5EF4-FFF2-40B4-BE49-F238E27FC236}">
                    <a16:creationId xmlns:a16="http://schemas.microsoft.com/office/drawing/2014/main" id="{4452B2A8-69EC-4FEF-A60D-3C18A08D87EF}"/>
                  </a:ext>
                </a:extLst>
              </p:cNvPr>
              <p:cNvSpPr/>
              <p:nvPr/>
            </p:nvSpPr>
            <p:spPr>
              <a:xfrm>
                <a:off x="6965173" y="2009304"/>
                <a:ext cx="38670" cy="27181"/>
              </a:xfrm>
              <a:custGeom>
                <a:avLst/>
                <a:gdLst/>
                <a:ahLst/>
                <a:cxnLst/>
                <a:rect l="l" t="t" r="r" b="b"/>
                <a:pathLst>
                  <a:path w="1215" h="854" extrusionOk="0">
                    <a:moveTo>
                      <a:pt x="1023" y="1"/>
                    </a:moveTo>
                    <a:cubicBezTo>
                      <a:pt x="995" y="1"/>
                      <a:pt x="966" y="8"/>
                      <a:pt x="941" y="20"/>
                    </a:cubicBezTo>
                    <a:lnTo>
                      <a:pt x="95" y="580"/>
                    </a:lnTo>
                    <a:cubicBezTo>
                      <a:pt x="12" y="616"/>
                      <a:pt x="0" y="711"/>
                      <a:pt x="48" y="782"/>
                    </a:cubicBezTo>
                    <a:cubicBezTo>
                      <a:pt x="83" y="830"/>
                      <a:pt x="119" y="854"/>
                      <a:pt x="179" y="854"/>
                    </a:cubicBezTo>
                    <a:cubicBezTo>
                      <a:pt x="214" y="854"/>
                      <a:pt x="238" y="842"/>
                      <a:pt x="274" y="830"/>
                    </a:cubicBezTo>
                    <a:lnTo>
                      <a:pt x="1119" y="282"/>
                    </a:lnTo>
                    <a:cubicBezTo>
                      <a:pt x="1179" y="235"/>
                      <a:pt x="1214" y="140"/>
                      <a:pt x="1155" y="68"/>
                    </a:cubicBezTo>
                    <a:cubicBezTo>
                      <a:pt x="1124" y="22"/>
                      <a:pt x="1074" y="1"/>
                      <a:pt x="102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 name="Google Shape;8801;p55">
              <a:extLst>
                <a:ext uri="{FF2B5EF4-FFF2-40B4-BE49-F238E27FC236}">
                  <a16:creationId xmlns:a16="http://schemas.microsoft.com/office/drawing/2014/main" id="{04381FCC-FF3C-4657-B883-85BD35907D4F}"/>
                </a:ext>
              </a:extLst>
            </p:cNvPr>
            <p:cNvGrpSpPr/>
            <p:nvPr/>
          </p:nvGrpSpPr>
          <p:grpSpPr>
            <a:xfrm>
              <a:off x="6339326" y="517079"/>
              <a:ext cx="422342" cy="355243"/>
              <a:chOff x="3564243" y="2289904"/>
              <a:chExt cx="422342" cy="355243"/>
            </a:xfrm>
            <a:solidFill>
              <a:schemeClr val="tx1"/>
            </a:solidFill>
          </p:grpSpPr>
          <p:sp>
            <p:nvSpPr>
              <p:cNvPr id="23" name="Google Shape;8802;p55">
                <a:extLst>
                  <a:ext uri="{FF2B5EF4-FFF2-40B4-BE49-F238E27FC236}">
                    <a16:creationId xmlns:a16="http://schemas.microsoft.com/office/drawing/2014/main" id="{98F85A8A-0A16-40C9-B80F-F5706553E3AC}"/>
                  </a:ext>
                </a:extLst>
              </p:cNvPr>
              <p:cNvSpPr/>
              <p:nvPr/>
            </p:nvSpPr>
            <p:spPr>
              <a:xfrm>
                <a:off x="3564243" y="2291587"/>
                <a:ext cx="66177" cy="351655"/>
              </a:xfrm>
              <a:custGeom>
                <a:avLst/>
                <a:gdLst/>
                <a:ahLst/>
                <a:cxnLst/>
                <a:rect l="l" t="t" r="r" b="b"/>
                <a:pathLst>
                  <a:path w="2084" h="11074" extrusionOk="0">
                    <a:moveTo>
                      <a:pt x="1703" y="1918"/>
                    </a:moveTo>
                    <a:lnTo>
                      <a:pt x="1703" y="2727"/>
                    </a:lnTo>
                    <a:cubicBezTo>
                      <a:pt x="1703" y="2823"/>
                      <a:pt x="1667" y="2930"/>
                      <a:pt x="1608" y="2966"/>
                    </a:cubicBezTo>
                    <a:cubicBezTo>
                      <a:pt x="1453" y="3085"/>
                      <a:pt x="1298" y="3287"/>
                      <a:pt x="1239" y="3501"/>
                    </a:cubicBezTo>
                    <a:lnTo>
                      <a:pt x="834" y="3501"/>
                    </a:lnTo>
                    <a:cubicBezTo>
                      <a:pt x="798" y="3299"/>
                      <a:pt x="667" y="3085"/>
                      <a:pt x="524" y="2989"/>
                    </a:cubicBezTo>
                    <a:cubicBezTo>
                      <a:pt x="453" y="2942"/>
                      <a:pt x="393" y="2823"/>
                      <a:pt x="393" y="2727"/>
                    </a:cubicBezTo>
                    <a:lnTo>
                      <a:pt x="393" y="1918"/>
                    </a:lnTo>
                    <a:close/>
                    <a:moveTo>
                      <a:pt x="1227" y="3882"/>
                    </a:moveTo>
                    <a:lnTo>
                      <a:pt x="1227" y="5144"/>
                    </a:lnTo>
                    <a:cubicBezTo>
                      <a:pt x="1227" y="6359"/>
                      <a:pt x="1239" y="7549"/>
                      <a:pt x="1369" y="8752"/>
                    </a:cubicBezTo>
                    <a:cubicBezTo>
                      <a:pt x="1453" y="9478"/>
                      <a:pt x="1489" y="10085"/>
                      <a:pt x="1489" y="10205"/>
                    </a:cubicBezTo>
                    <a:cubicBezTo>
                      <a:pt x="1477" y="10478"/>
                      <a:pt x="1298" y="10681"/>
                      <a:pt x="1048" y="10681"/>
                    </a:cubicBezTo>
                    <a:cubicBezTo>
                      <a:pt x="798" y="10681"/>
                      <a:pt x="619" y="10490"/>
                      <a:pt x="619" y="10228"/>
                    </a:cubicBezTo>
                    <a:cubicBezTo>
                      <a:pt x="619" y="10097"/>
                      <a:pt x="655" y="9490"/>
                      <a:pt x="738" y="8764"/>
                    </a:cubicBezTo>
                    <a:cubicBezTo>
                      <a:pt x="869" y="7561"/>
                      <a:pt x="881" y="6371"/>
                      <a:pt x="881" y="5168"/>
                    </a:cubicBezTo>
                    <a:lnTo>
                      <a:pt x="881" y="3882"/>
                    </a:lnTo>
                    <a:close/>
                    <a:moveTo>
                      <a:pt x="203" y="1"/>
                    </a:moveTo>
                    <a:cubicBezTo>
                      <a:pt x="96" y="1"/>
                      <a:pt x="0" y="84"/>
                      <a:pt x="0" y="191"/>
                    </a:cubicBezTo>
                    <a:lnTo>
                      <a:pt x="0" y="2727"/>
                    </a:lnTo>
                    <a:cubicBezTo>
                      <a:pt x="0" y="2966"/>
                      <a:pt x="143" y="3216"/>
                      <a:pt x="334" y="3335"/>
                    </a:cubicBezTo>
                    <a:cubicBezTo>
                      <a:pt x="393" y="3358"/>
                      <a:pt x="477" y="3573"/>
                      <a:pt x="477" y="3692"/>
                    </a:cubicBezTo>
                    <a:lnTo>
                      <a:pt x="477" y="5144"/>
                    </a:lnTo>
                    <a:cubicBezTo>
                      <a:pt x="477" y="6359"/>
                      <a:pt x="465" y="7526"/>
                      <a:pt x="346" y="8716"/>
                    </a:cubicBezTo>
                    <a:cubicBezTo>
                      <a:pt x="274" y="9454"/>
                      <a:pt x="226" y="10074"/>
                      <a:pt x="226" y="10228"/>
                    </a:cubicBezTo>
                    <a:cubicBezTo>
                      <a:pt x="226" y="10705"/>
                      <a:pt x="584" y="11074"/>
                      <a:pt x="1048" y="11074"/>
                    </a:cubicBezTo>
                    <a:cubicBezTo>
                      <a:pt x="1512" y="11074"/>
                      <a:pt x="1870" y="10705"/>
                      <a:pt x="1870" y="10228"/>
                    </a:cubicBezTo>
                    <a:cubicBezTo>
                      <a:pt x="1870" y="10074"/>
                      <a:pt x="1822" y="9454"/>
                      <a:pt x="1750" y="8716"/>
                    </a:cubicBezTo>
                    <a:cubicBezTo>
                      <a:pt x="1608" y="7526"/>
                      <a:pt x="1608" y="6359"/>
                      <a:pt x="1608" y="5144"/>
                    </a:cubicBezTo>
                    <a:lnTo>
                      <a:pt x="1608" y="3692"/>
                    </a:lnTo>
                    <a:cubicBezTo>
                      <a:pt x="1608" y="3561"/>
                      <a:pt x="1715" y="3358"/>
                      <a:pt x="1834" y="3275"/>
                    </a:cubicBezTo>
                    <a:cubicBezTo>
                      <a:pt x="2024" y="3144"/>
                      <a:pt x="2084" y="2906"/>
                      <a:pt x="2084" y="2704"/>
                    </a:cubicBezTo>
                    <a:lnTo>
                      <a:pt x="2084" y="251"/>
                    </a:lnTo>
                    <a:cubicBezTo>
                      <a:pt x="2084" y="168"/>
                      <a:pt x="2001" y="72"/>
                      <a:pt x="1893" y="72"/>
                    </a:cubicBezTo>
                    <a:cubicBezTo>
                      <a:pt x="1786" y="72"/>
                      <a:pt x="1703" y="168"/>
                      <a:pt x="1703" y="263"/>
                    </a:cubicBezTo>
                    <a:lnTo>
                      <a:pt x="1703" y="1537"/>
                    </a:lnTo>
                    <a:lnTo>
                      <a:pt x="1239" y="1537"/>
                    </a:lnTo>
                    <a:lnTo>
                      <a:pt x="1239" y="191"/>
                    </a:lnTo>
                    <a:cubicBezTo>
                      <a:pt x="1239" y="84"/>
                      <a:pt x="1155" y="1"/>
                      <a:pt x="1048" y="1"/>
                    </a:cubicBezTo>
                    <a:cubicBezTo>
                      <a:pt x="941" y="1"/>
                      <a:pt x="858" y="84"/>
                      <a:pt x="858" y="191"/>
                    </a:cubicBezTo>
                    <a:lnTo>
                      <a:pt x="858" y="1537"/>
                    </a:lnTo>
                    <a:lnTo>
                      <a:pt x="393" y="1537"/>
                    </a:lnTo>
                    <a:lnTo>
                      <a:pt x="393" y="191"/>
                    </a:lnTo>
                    <a:cubicBezTo>
                      <a:pt x="393" y="84"/>
                      <a:pt x="298" y="1"/>
                      <a:pt x="20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8803;p55">
                <a:extLst>
                  <a:ext uri="{FF2B5EF4-FFF2-40B4-BE49-F238E27FC236}">
                    <a16:creationId xmlns:a16="http://schemas.microsoft.com/office/drawing/2014/main" id="{F0D3FCB1-E24C-4108-8E05-3E0F1557D691}"/>
                  </a:ext>
                </a:extLst>
              </p:cNvPr>
              <p:cNvSpPr/>
              <p:nvPr/>
            </p:nvSpPr>
            <p:spPr>
              <a:xfrm>
                <a:off x="3636835" y="2373674"/>
                <a:ext cx="236702" cy="236289"/>
              </a:xfrm>
              <a:custGeom>
                <a:avLst/>
                <a:gdLst/>
                <a:ahLst/>
                <a:cxnLst/>
                <a:rect l="l" t="t" r="r" b="b"/>
                <a:pathLst>
                  <a:path w="7454" h="7441" extrusionOk="0">
                    <a:moveTo>
                      <a:pt x="1175" y="0"/>
                    </a:moveTo>
                    <a:cubicBezTo>
                      <a:pt x="1121" y="0"/>
                      <a:pt x="1069" y="25"/>
                      <a:pt x="1036" y="71"/>
                    </a:cubicBezTo>
                    <a:cubicBezTo>
                      <a:pt x="369" y="881"/>
                      <a:pt x="0" y="1905"/>
                      <a:pt x="0" y="2952"/>
                    </a:cubicBezTo>
                    <a:cubicBezTo>
                      <a:pt x="0" y="5429"/>
                      <a:pt x="2024" y="7441"/>
                      <a:pt x="4489" y="7441"/>
                    </a:cubicBezTo>
                    <a:cubicBezTo>
                      <a:pt x="5537" y="7441"/>
                      <a:pt x="6561" y="7072"/>
                      <a:pt x="7358" y="6405"/>
                    </a:cubicBezTo>
                    <a:cubicBezTo>
                      <a:pt x="7454" y="6322"/>
                      <a:pt x="7454" y="6203"/>
                      <a:pt x="7394" y="6131"/>
                    </a:cubicBezTo>
                    <a:cubicBezTo>
                      <a:pt x="7352" y="6083"/>
                      <a:pt x="7286" y="6058"/>
                      <a:pt x="7224" y="6058"/>
                    </a:cubicBezTo>
                    <a:cubicBezTo>
                      <a:pt x="7180" y="6058"/>
                      <a:pt x="7138" y="6071"/>
                      <a:pt x="7108" y="6096"/>
                    </a:cubicBezTo>
                    <a:cubicBezTo>
                      <a:pt x="6382" y="6703"/>
                      <a:pt x="5441" y="7048"/>
                      <a:pt x="4489" y="7048"/>
                    </a:cubicBezTo>
                    <a:cubicBezTo>
                      <a:pt x="2227" y="7048"/>
                      <a:pt x="381" y="5203"/>
                      <a:pt x="381" y="2928"/>
                    </a:cubicBezTo>
                    <a:cubicBezTo>
                      <a:pt x="381" y="1988"/>
                      <a:pt x="727" y="1047"/>
                      <a:pt x="1334" y="309"/>
                    </a:cubicBezTo>
                    <a:cubicBezTo>
                      <a:pt x="1405" y="226"/>
                      <a:pt x="1393" y="107"/>
                      <a:pt x="1298" y="47"/>
                    </a:cubicBezTo>
                    <a:cubicBezTo>
                      <a:pt x="1261" y="16"/>
                      <a:pt x="1217" y="0"/>
                      <a:pt x="117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8804;p55">
                <a:extLst>
                  <a:ext uri="{FF2B5EF4-FFF2-40B4-BE49-F238E27FC236}">
                    <a16:creationId xmlns:a16="http://schemas.microsoft.com/office/drawing/2014/main" id="{00FBDEA8-748F-467A-86B2-A945FE735E7F}"/>
                  </a:ext>
                </a:extLst>
              </p:cNvPr>
              <p:cNvSpPr/>
              <p:nvPr/>
            </p:nvSpPr>
            <p:spPr>
              <a:xfrm>
                <a:off x="3685230" y="2324104"/>
                <a:ext cx="237083" cy="235971"/>
              </a:xfrm>
              <a:custGeom>
                <a:avLst/>
                <a:gdLst/>
                <a:ahLst/>
                <a:cxnLst/>
                <a:rect l="l" t="t" r="r" b="b"/>
                <a:pathLst>
                  <a:path w="7466" h="7431" extrusionOk="0">
                    <a:moveTo>
                      <a:pt x="2953" y="1"/>
                    </a:moveTo>
                    <a:cubicBezTo>
                      <a:pt x="1905" y="1"/>
                      <a:pt x="893" y="358"/>
                      <a:pt x="96" y="1025"/>
                    </a:cubicBezTo>
                    <a:cubicBezTo>
                      <a:pt x="0" y="1108"/>
                      <a:pt x="0" y="1227"/>
                      <a:pt x="60" y="1299"/>
                    </a:cubicBezTo>
                    <a:cubicBezTo>
                      <a:pt x="99" y="1344"/>
                      <a:pt x="151" y="1364"/>
                      <a:pt x="205" y="1364"/>
                    </a:cubicBezTo>
                    <a:cubicBezTo>
                      <a:pt x="250" y="1364"/>
                      <a:pt x="295" y="1350"/>
                      <a:pt x="334" y="1322"/>
                    </a:cubicBezTo>
                    <a:cubicBezTo>
                      <a:pt x="1060" y="715"/>
                      <a:pt x="2001" y="394"/>
                      <a:pt x="2953" y="394"/>
                    </a:cubicBezTo>
                    <a:cubicBezTo>
                      <a:pt x="5215" y="394"/>
                      <a:pt x="7061" y="2227"/>
                      <a:pt x="7061" y="4501"/>
                    </a:cubicBezTo>
                    <a:cubicBezTo>
                      <a:pt x="7061" y="5454"/>
                      <a:pt x="6727" y="6371"/>
                      <a:pt x="6120" y="7121"/>
                    </a:cubicBezTo>
                    <a:cubicBezTo>
                      <a:pt x="6049" y="7204"/>
                      <a:pt x="6061" y="7323"/>
                      <a:pt x="6156" y="7383"/>
                    </a:cubicBezTo>
                    <a:cubicBezTo>
                      <a:pt x="6180" y="7418"/>
                      <a:pt x="6227" y="7430"/>
                      <a:pt x="6275" y="7430"/>
                    </a:cubicBezTo>
                    <a:cubicBezTo>
                      <a:pt x="6322" y="7430"/>
                      <a:pt x="6382" y="7395"/>
                      <a:pt x="6418" y="7359"/>
                    </a:cubicBezTo>
                    <a:cubicBezTo>
                      <a:pt x="7084" y="6549"/>
                      <a:pt x="7442" y="5537"/>
                      <a:pt x="7442" y="4501"/>
                    </a:cubicBezTo>
                    <a:cubicBezTo>
                      <a:pt x="7465" y="2013"/>
                      <a:pt x="5441" y="1"/>
                      <a:pt x="295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8805;p55">
                <a:extLst>
                  <a:ext uri="{FF2B5EF4-FFF2-40B4-BE49-F238E27FC236}">
                    <a16:creationId xmlns:a16="http://schemas.microsoft.com/office/drawing/2014/main" id="{F5BFFB82-78FE-44FC-8653-627716907093}"/>
                  </a:ext>
                </a:extLst>
              </p:cNvPr>
              <p:cNvSpPr/>
              <p:nvPr/>
            </p:nvSpPr>
            <p:spPr>
              <a:xfrm>
                <a:off x="3663668" y="2351699"/>
                <a:ext cx="230668" cy="230668"/>
              </a:xfrm>
              <a:custGeom>
                <a:avLst/>
                <a:gdLst/>
                <a:ahLst/>
                <a:cxnLst/>
                <a:rect l="l" t="t" r="r" b="b"/>
                <a:pathLst>
                  <a:path w="7264" h="7264" extrusionOk="0">
                    <a:moveTo>
                      <a:pt x="3632" y="382"/>
                    </a:moveTo>
                    <a:cubicBezTo>
                      <a:pt x="5418" y="382"/>
                      <a:pt x="6871" y="1846"/>
                      <a:pt x="6871" y="3632"/>
                    </a:cubicBezTo>
                    <a:cubicBezTo>
                      <a:pt x="6871" y="5418"/>
                      <a:pt x="5418" y="6871"/>
                      <a:pt x="3632" y="6871"/>
                    </a:cubicBezTo>
                    <a:cubicBezTo>
                      <a:pt x="1846" y="6871"/>
                      <a:pt x="382" y="5418"/>
                      <a:pt x="382" y="3632"/>
                    </a:cubicBezTo>
                    <a:cubicBezTo>
                      <a:pt x="382" y="1846"/>
                      <a:pt x="1846" y="382"/>
                      <a:pt x="3632" y="382"/>
                    </a:cubicBezTo>
                    <a:close/>
                    <a:moveTo>
                      <a:pt x="3632" y="1"/>
                    </a:moveTo>
                    <a:cubicBezTo>
                      <a:pt x="1632" y="1"/>
                      <a:pt x="1" y="1632"/>
                      <a:pt x="1" y="3632"/>
                    </a:cubicBezTo>
                    <a:cubicBezTo>
                      <a:pt x="1" y="5633"/>
                      <a:pt x="1632" y="7264"/>
                      <a:pt x="3632" y="7264"/>
                    </a:cubicBezTo>
                    <a:cubicBezTo>
                      <a:pt x="5644" y="7264"/>
                      <a:pt x="7263" y="5621"/>
                      <a:pt x="7263" y="3632"/>
                    </a:cubicBezTo>
                    <a:cubicBezTo>
                      <a:pt x="7263" y="1620"/>
                      <a:pt x="5620" y="1"/>
                      <a:pt x="363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8806;p55">
                <a:extLst>
                  <a:ext uri="{FF2B5EF4-FFF2-40B4-BE49-F238E27FC236}">
                    <a16:creationId xmlns:a16="http://schemas.microsoft.com/office/drawing/2014/main" id="{D8361558-02E4-47D2-9771-C7702E15F953}"/>
                  </a:ext>
                </a:extLst>
              </p:cNvPr>
              <p:cNvSpPr/>
              <p:nvPr/>
            </p:nvSpPr>
            <p:spPr>
              <a:xfrm>
                <a:off x="3933998" y="2289904"/>
                <a:ext cx="52586" cy="355243"/>
              </a:xfrm>
              <a:custGeom>
                <a:avLst/>
                <a:gdLst/>
                <a:ahLst/>
                <a:cxnLst/>
                <a:rect l="l" t="t" r="r" b="b"/>
                <a:pathLst>
                  <a:path w="1656" h="11187" extrusionOk="0">
                    <a:moveTo>
                      <a:pt x="1251" y="554"/>
                    </a:moveTo>
                    <a:lnTo>
                      <a:pt x="1251" y="5555"/>
                    </a:lnTo>
                    <a:lnTo>
                      <a:pt x="715" y="5578"/>
                    </a:lnTo>
                    <a:lnTo>
                      <a:pt x="703" y="5578"/>
                    </a:lnTo>
                    <a:cubicBezTo>
                      <a:pt x="693" y="5580"/>
                      <a:pt x="683" y="5580"/>
                      <a:pt x="673" y="5580"/>
                    </a:cubicBezTo>
                    <a:cubicBezTo>
                      <a:pt x="583" y="5580"/>
                      <a:pt x="481" y="5536"/>
                      <a:pt x="417" y="5483"/>
                    </a:cubicBezTo>
                    <a:cubicBezTo>
                      <a:pt x="382" y="5436"/>
                      <a:pt x="370" y="5412"/>
                      <a:pt x="370" y="5412"/>
                    </a:cubicBezTo>
                    <a:lnTo>
                      <a:pt x="370" y="2411"/>
                    </a:lnTo>
                    <a:cubicBezTo>
                      <a:pt x="370" y="1697"/>
                      <a:pt x="703" y="1006"/>
                      <a:pt x="1251" y="554"/>
                    </a:cubicBezTo>
                    <a:close/>
                    <a:moveTo>
                      <a:pt x="1263" y="5959"/>
                    </a:moveTo>
                    <a:cubicBezTo>
                      <a:pt x="1263" y="9448"/>
                      <a:pt x="1275" y="10258"/>
                      <a:pt x="1275" y="10281"/>
                    </a:cubicBezTo>
                    <a:cubicBezTo>
                      <a:pt x="1263" y="10496"/>
                      <a:pt x="1203" y="10769"/>
                      <a:pt x="941" y="10769"/>
                    </a:cubicBezTo>
                    <a:cubicBezTo>
                      <a:pt x="858" y="10769"/>
                      <a:pt x="620" y="10769"/>
                      <a:pt x="620" y="10258"/>
                    </a:cubicBezTo>
                    <a:cubicBezTo>
                      <a:pt x="620" y="10115"/>
                      <a:pt x="667" y="9710"/>
                      <a:pt x="727" y="9246"/>
                    </a:cubicBezTo>
                    <a:cubicBezTo>
                      <a:pt x="822" y="8472"/>
                      <a:pt x="941" y="7400"/>
                      <a:pt x="941" y="6686"/>
                    </a:cubicBezTo>
                    <a:lnTo>
                      <a:pt x="941" y="5959"/>
                    </a:lnTo>
                    <a:close/>
                    <a:moveTo>
                      <a:pt x="1453" y="0"/>
                    </a:moveTo>
                    <a:cubicBezTo>
                      <a:pt x="1420" y="0"/>
                      <a:pt x="1388" y="6"/>
                      <a:pt x="1358" y="18"/>
                    </a:cubicBezTo>
                    <a:cubicBezTo>
                      <a:pt x="524" y="530"/>
                      <a:pt x="1" y="1447"/>
                      <a:pt x="1" y="2435"/>
                    </a:cubicBezTo>
                    <a:lnTo>
                      <a:pt x="1" y="5424"/>
                    </a:lnTo>
                    <a:cubicBezTo>
                      <a:pt x="1" y="5555"/>
                      <a:pt x="60" y="5674"/>
                      <a:pt x="179" y="5781"/>
                    </a:cubicBezTo>
                    <a:cubicBezTo>
                      <a:pt x="286" y="5876"/>
                      <a:pt x="417" y="5936"/>
                      <a:pt x="548" y="5959"/>
                    </a:cubicBezTo>
                    <a:lnTo>
                      <a:pt x="548" y="6709"/>
                    </a:lnTo>
                    <a:cubicBezTo>
                      <a:pt x="548" y="7400"/>
                      <a:pt x="429" y="8460"/>
                      <a:pt x="346" y="9222"/>
                    </a:cubicBezTo>
                    <a:cubicBezTo>
                      <a:pt x="286" y="9710"/>
                      <a:pt x="239" y="10091"/>
                      <a:pt x="239" y="10281"/>
                    </a:cubicBezTo>
                    <a:cubicBezTo>
                      <a:pt x="239" y="11115"/>
                      <a:pt x="774" y="11186"/>
                      <a:pt x="941" y="11186"/>
                    </a:cubicBezTo>
                    <a:cubicBezTo>
                      <a:pt x="1275" y="11186"/>
                      <a:pt x="1656" y="10948"/>
                      <a:pt x="1656" y="10281"/>
                    </a:cubicBezTo>
                    <a:lnTo>
                      <a:pt x="1656" y="185"/>
                    </a:lnTo>
                    <a:cubicBezTo>
                      <a:pt x="1656" y="113"/>
                      <a:pt x="1608" y="54"/>
                      <a:pt x="1548" y="18"/>
                    </a:cubicBezTo>
                    <a:cubicBezTo>
                      <a:pt x="1519" y="6"/>
                      <a:pt x="1486" y="0"/>
                      <a:pt x="145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 name="Google Shape;8818;p55">
              <a:extLst>
                <a:ext uri="{FF2B5EF4-FFF2-40B4-BE49-F238E27FC236}">
                  <a16:creationId xmlns:a16="http://schemas.microsoft.com/office/drawing/2014/main" id="{C3E0BE98-4C94-4BF6-A952-3BCF898FB569}"/>
                </a:ext>
              </a:extLst>
            </p:cNvPr>
            <p:cNvGrpSpPr/>
            <p:nvPr/>
          </p:nvGrpSpPr>
          <p:grpSpPr>
            <a:xfrm>
              <a:off x="6871007" y="463915"/>
              <a:ext cx="422773" cy="398143"/>
              <a:chOff x="6870193" y="2295620"/>
              <a:chExt cx="360356" cy="343462"/>
            </a:xfrm>
            <a:solidFill>
              <a:schemeClr val="tx1"/>
            </a:solidFill>
          </p:grpSpPr>
          <p:sp>
            <p:nvSpPr>
              <p:cNvPr id="21" name="Google Shape;8819;p55">
                <a:extLst>
                  <a:ext uri="{FF2B5EF4-FFF2-40B4-BE49-F238E27FC236}">
                    <a16:creationId xmlns:a16="http://schemas.microsoft.com/office/drawing/2014/main" id="{930DF573-A30B-4124-BAB0-DE59A8AA6479}"/>
                  </a:ext>
                </a:extLst>
              </p:cNvPr>
              <p:cNvSpPr/>
              <p:nvPr/>
            </p:nvSpPr>
            <p:spPr>
              <a:xfrm>
                <a:off x="6870193" y="2295620"/>
                <a:ext cx="360356" cy="343462"/>
              </a:xfrm>
              <a:custGeom>
                <a:avLst/>
                <a:gdLst/>
                <a:ahLst/>
                <a:cxnLst/>
                <a:rect l="l" t="t" r="r" b="b"/>
                <a:pathLst>
                  <a:path w="11348" h="10816" extrusionOk="0">
                    <a:moveTo>
                      <a:pt x="6027" y="0"/>
                    </a:moveTo>
                    <a:cubicBezTo>
                      <a:pt x="5700" y="0"/>
                      <a:pt x="5448" y="70"/>
                      <a:pt x="5430" y="76"/>
                    </a:cubicBezTo>
                    <a:cubicBezTo>
                      <a:pt x="5358" y="112"/>
                      <a:pt x="5299" y="172"/>
                      <a:pt x="5299" y="255"/>
                    </a:cubicBezTo>
                    <a:lnTo>
                      <a:pt x="5299" y="2731"/>
                    </a:lnTo>
                    <a:lnTo>
                      <a:pt x="3501" y="5017"/>
                    </a:lnTo>
                    <a:cubicBezTo>
                      <a:pt x="3441" y="4767"/>
                      <a:pt x="3215" y="4577"/>
                      <a:pt x="2929" y="4577"/>
                    </a:cubicBezTo>
                    <a:lnTo>
                      <a:pt x="584" y="4577"/>
                    </a:lnTo>
                    <a:cubicBezTo>
                      <a:pt x="274" y="4577"/>
                      <a:pt x="1" y="4827"/>
                      <a:pt x="1" y="5160"/>
                    </a:cubicBezTo>
                    <a:lnTo>
                      <a:pt x="1" y="5732"/>
                    </a:lnTo>
                    <a:cubicBezTo>
                      <a:pt x="1" y="5839"/>
                      <a:pt x="96" y="5910"/>
                      <a:pt x="179" y="5910"/>
                    </a:cubicBezTo>
                    <a:cubicBezTo>
                      <a:pt x="274" y="5910"/>
                      <a:pt x="358" y="5827"/>
                      <a:pt x="358" y="5732"/>
                    </a:cubicBezTo>
                    <a:lnTo>
                      <a:pt x="358" y="5160"/>
                    </a:lnTo>
                    <a:cubicBezTo>
                      <a:pt x="358" y="5041"/>
                      <a:pt x="453" y="4946"/>
                      <a:pt x="572" y="4946"/>
                    </a:cubicBezTo>
                    <a:lnTo>
                      <a:pt x="2918" y="4946"/>
                    </a:lnTo>
                    <a:cubicBezTo>
                      <a:pt x="3037" y="4946"/>
                      <a:pt x="3132" y="5041"/>
                      <a:pt x="3132" y="5160"/>
                    </a:cubicBezTo>
                    <a:lnTo>
                      <a:pt x="3132" y="10232"/>
                    </a:lnTo>
                    <a:cubicBezTo>
                      <a:pt x="3132" y="10351"/>
                      <a:pt x="3037" y="10435"/>
                      <a:pt x="2918" y="10435"/>
                    </a:cubicBezTo>
                    <a:lnTo>
                      <a:pt x="572" y="10435"/>
                    </a:lnTo>
                    <a:cubicBezTo>
                      <a:pt x="453" y="10435"/>
                      <a:pt x="358" y="10351"/>
                      <a:pt x="358" y="10232"/>
                    </a:cubicBezTo>
                    <a:lnTo>
                      <a:pt x="358" y="6506"/>
                    </a:lnTo>
                    <a:cubicBezTo>
                      <a:pt x="358" y="6410"/>
                      <a:pt x="274" y="6327"/>
                      <a:pt x="179" y="6327"/>
                    </a:cubicBezTo>
                    <a:cubicBezTo>
                      <a:pt x="72" y="6327"/>
                      <a:pt x="1" y="6422"/>
                      <a:pt x="1" y="6506"/>
                    </a:cubicBezTo>
                    <a:lnTo>
                      <a:pt x="1" y="10232"/>
                    </a:lnTo>
                    <a:cubicBezTo>
                      <a:pt x="1" y="10542"/>
                      <a:pt x="251" y="10816"/>
                      <a:pt x="584" y="10816"/>
                    </a:cubicBezTo>
                    <a:lnTo>
                      <a:pt x="2929" y="10816"/>
                    </a:lnTo>
                    <a:cubicBezTo>
                      <a:pt x="3251" y="10816"/>
                      <a:pt x="3513" y="10554"/>
                      <a:pt x="3513" y="10232"/>
                    </a:cubicBezTo>
                    <a:lnTo>
                      <a:pt x="3513" y="9744"/>
                    </a:lnTo>
                    <a:lnTo>
                      <a:pt x="4418" y="10185"/>
                    </a:lnTo>
                    <a:cubicBezTo>
                      <a:pt x="4453" y="10197"/>
                      <a:pt x="4477" y="10197"/>
                      <a:pt x="4513" y="10197"/>
                    </a:cubicBezTo>
                    <a:lnTo>
                      <a:pt x="8025" y="10197"/>
                    </a:lnTo>
                    <a:cubicBezTo>
                      <a:pt x="8132" y="10197"/>
                      <a:pt x="8204" y="10113"/>
                      <a:pt x="8204" y="10018"/>
                    </a:cubicBezTo>
                    <a:cubicBezTo>
                      <a:pt x="8204" y="9923"/>
                      <a:pt x="8109" y="9839"/>
                      <a:pt x="8025" y="9839"/>
                    </a:cubicBezTo>
                    <a:lnTo>
                      <a:pt x="4561" y="9839"/>
                    </a:lnTo>
                    <a:lnTo>
                      <a:pt x="3525" y="9327"/>
                    </a:lnTo>
                    <a:lnTo>
                      <a:pt x="3525" y="5589"/>
                    </a:lnTo>
                    <a:lnTo>
                      <a:pt x="5644" y="2910"/>
                    </a:lnTo>
                    <a:cubicBezTo>
                      <a:pt x="5668" y="2874"/>
                      <a:pt x="5692" y="2839"/>
                      <a:pt x="5692" y="2791"/>
                    </a:cubicBezTo>
                    <a:lnTo>
                      <a:pt x="5692" y="398"/>
                    </a:lnTo>
                    <a:cubicBezTo>
                      <a:pt x="5787" y="379"/>
                      <a:pt x="5924" y="358"/>
                      <a:pt x="6080" y="358"/>
                    </a:cubicBezTo>
                    <a:cubicBezTo>
                      <a:pt x="6313" y="358"/>
                      <a:pt x="6587" y="405"/>
                      <a:pt x="6823" y="576"/>
                    </a:cubicBezTo>
                    <a:cubicBezTo>
                      <a:pt x="7132" y="791"/>
                      <a:pt x="7275" y="1207"/>
                      <a:pt x="7275" y="1803"/>
                    </a:cubicBezTo>
                    <a:lnTo>
                      <a:pt x="7275" y="3755"/>
                    </a:lnTo>
                    <a:cubicBezTo>
                      <a:pt x="7275" y="3862"/>
                      <a:pt x="7370" y="3934"/>
                      <a:pt x="7454" y="3934"/>
                    </a:cubicBezTo>
                    <a:lnTo>
                      <a:pt x="10395" y="3934"/>
                    </a:lnTo>
                    <a:cubicBezTo>
                      <a:pt x="10716" y="3934"/>
                      <a:pt x="10990" y="4208"/>
                      <a:pt x="10990" y="4529"/>
                    </a:cubicBezTo>
                    <a:cubicBezTo>
                      <a:pt x="10990" y="4863"/>
                      <a:pt x="10716" y="5125"/>
                      <a:pt x="10395" y="5125"/>
                    </a:cubicBezTo>
                    <a:lnTo>
                      <a:pt x="8823" y="5125"/>
                    </a:lnTo>
                    <a:cubicBezTo>
                      <a:pt x="8728" y="5125"/>
                      <a:pt x="8644" y="5220"/>
                      <a:pt x="8644" y="5303"/>
                    </a:cubicBezTo>
                    <a:cubicBezTo>
                      <a:pt x="8644" y="5410"/>
                      <a:pt x="8740" y="5482"/>
                      <a:pt x="8823" y="5482"/>
                    </a:cubicBezTo>
                    <a:lnTo>
                      <a:pt x="10228" y="5482"/>
                    </a:lnTo>
                    <a:cubicBezTo>
                      <a:pt x="10538" y="5494"/>
                      <a:pt x="10788" y="5767"/>
                      <a:pt x="10788" y="6077"/>
                    </a:cubicBezTo>
                    <a:cubicBezTo>
                      <a:pt x="10788" y="6399"/>
                      <a:pt x="10526" y="6672"/>
                      <a:pt x="10192" y="6672"/>
                    </a:cubicBezTo>
                    <a:lnTo>
                      <a:pt x="8823" y="6672"/>
                    </a:lnTo>
                    <a:cubicBezTo>
                      <a:pt x="8728" y="6672"/>
                      <a:pt x="8644" y="6768"/>
                      <a:pt x="8644" y="6851"/>
                    </a:cubicBezTo>
                    <a:cubicBezTo>
                      <a:pt x="8644" y="6958"/>
                      <a:pt x="8740" y="7030"/>
                      <a:pt x="8823" y="7030"/>
                    </a:cubicBezTo>
                    <a:lnTo>
                      <a:pt x="10073" y="7030"/>
                    </a:lnTo>
                    <a:cubicBezTo>
                      <a:pt x="10371" y="7053"/>
                      <a:pt x="10597" y="7327"/>
                      <a:pt x="10597" y="7625"/>
                    </a:cubicBezTo>
                    <a:cubicBezTo>
                      <a:pt x="10597" y="7946"/>
                      <a:pt x="10335" y="8220"/>
                      <a:pt x="10002" y="8220"/>
                    </a:cubicBezTo>
                    <a:lnTo>
                      <a:pt x="8823" y="8220"/>
                    </a:lnTo>
                    <a:cubicBezTo>
                      <a:pt x="8728" y="8220"/>
                      <a:pt x="8644" y="8315"/>
                      <a:pt x="8644" y="8399"/>
                    </a:cubicBezTo>
                    <a:cubicBezTo>
                      <a:pt x="8644" y="8506"/>
                      <a:pt x="8740" y="8577"/>
                      <a:pt x="8823" y="8577"/>
                    </a:cubicBezTo>
                    <a:lnTo>
                      <a:pt x="9883" y="8577"/>
                    </a:lnTo>
                    <a:cubicBezTo>
                      <a:pt x="9895" y="8577"/>
                      <a:pt x="9918" y="8589"/>
                      <a:pt x="9918" y="8589"/>
                    </a:cubicBezTo>
                    <a:cubicBezTo>
                      <a:pt x="10192" y="8649"/>
                      <a:pt x="10407" y="8887"/>
                      <a:pt x="10407" y="9185"/>
                    </a:cubicBezTo>
                    <a:cubicBezTo>
                      <a:pt x="10407" y="9518"/>
                      <a:pt x="10133" y="9780"/>
                      <a:pt x="9811" y="9780"/>
                    </a:cubicBezTo>
                    <a:lnTo>
                      <a:pt x="8823" y="9780"/>
                    </a:lnTo>
                    <a:cubicBezTo>
                      <a:pt x="8728" y="9780"/>
                      <a:pt x="8644" y="9875"/>
                      <a:pt x="8644" y="9958"/>
                    </a:cubicBezTo>
                    <a:cubicBezTo>
                      <a:pt x="8644" y="10066"/>
                      <a:pt x="8740" y="10137"/>
                      <a:pt x="8823" y="10137"/>
                    </a:cubicBezTo>
                    <a:lnTo>
                      <a:pt x="9811" y="10137"/>
                    </a:lnTo>
                    <a:cubicBezTo>
                      <a:pt x="10347" y="10137"/>
                      <a:pt x="10776" y="9708"/>
                      <a:pt x="10776" y="9173"/>
                    </a:cubicBezTo>
                    <a:cubicBezTo>
                      <a:pt x="10776" y="8887"/>
                      <a:pt x="10657" y="8637"/>
                      <a:pt x="10466" y="8458"/>
                    </a:cubicBezTo>
                    <a:cubicBezTo>
                      <a:pt x="10764" y="8292"/>
                      <a:pt x="10966" y="7982"/>
                      <a:pt x="10966" y="7613"/>
                    </a:cubicBezTo>
                    <a:cubicBezTo>
                      <a:pt x="10966" y="7327"/>
                      <a:pt x="10847" y="7077"/>
                      <a:pt x="10657" y="6899"/>
                    </a:cubicBezTo>
                    <a:cubicBezTo>
                      <a:pt x="10954" y="6803"/>
                      <a:pt x="11145" y="6482"/>
                      <a:pt x="11145" y="6113"/>
                    </a:cubicBezTo>
                    <a:cubicBezTo>
                      <a:pt x="11145" y="5827"/>
                      <a:pt x="11026" y="5577"/>
                      <a:pt x="10835" y="5398"/>
                    </a:cubicBezTo>
                    <a:cubicBezTo>
                      <a:pt x="11133" y="5232"/>
                      <a:pt x="11347" y="4922"/>
                      <a:pt x="11347" y="4541"/>
                    </a:cubicBezTo>
                    <a:cubicBezTo>
                      <a:pt x="11347" y="4005"/>
                      <a:pt x="10907" y="3577"/>
                      <a:pt x="10371" y="3577"/>
                    </a:cubicBezTo>
                    <a:lnTo>
                      <a:pt x="7621" y="3577"/>
                    </a:lnTo>
                    <a:lnTo>
                      <a:pt x="7621" y="1827"/>
                    </a:lnTo>
                    <a:cubicBezTo>
                      <a:pt x="7621" y="1112"/>
                      <a:pt x="7418" y="588"/>
                      <a:pt x="7013" y="291"/>
                    </a:cubicBezTo>
                    <a:cubicBezTo>
                      <a:pt x="6703" y="61"/>
                      <a:pt x="6332" y="0"/>
                      <a:pt x="602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8820;p55">
                <a:extLst>
                  <a:ext uri="{FF2B5EF4-FFF2-40B4-BE49-F238E27FC236}">
                    <a16:creationId xmlns:a16="http://schemas.microsoft.com/office/drawing/2014/main" id="{324A9CCE-4E6A-423D-B8A7-F08B85EA303B}"/>
                  </a:ext>
                </a:extLst>
              </p:cNvPr>
              <p:cNvSpPr/>
              <p:nvPr/>
            </p:nvSpPr>
            <p:spPr>
              <a:xfrm>
                <a:off x="6920842" y="2577064"/>
                <a:ext cx="36709" cy="36677"/>
              </a:xfrm>
              <a:custGeom>
                <a:avLst/>
                <a:gdLst/>
                <a:ahLst/>
                <a:cxnLst/>
                <a:rect l="l" t="t" r="r" b="b"/>
                <a:pathLst>
                  <a:path w="1156" h="1155" extrusionOk="0">
                    <a:moveTo>
                      <a:pt x="584" y="369"/>
                    </a:moveTo>
                    <a:cubicBezTo>
                      <a:pt x="703" y="369"/>
                      <a:pt x="787" y="464"/>
                      <a:pt x="787" y="584"/>
                    </a:cubicBezTo>
                    <a:cubicBezTo>
                      <a:pt x="787" y="703"/>
                      <a:pt x="703" y="786"/>
                      <a:pt x="584" y="786"/>
                    </a:cubicBezTo>
                    <a:cubicBezTo>
                      <a:pt x="465" y="786"/>
                      <a:pt x="370" y="703"/>
                      <a:pt x="370" y="584"/>
                    </a:cubicBezTo>
                    <a:cubicBezTo>
                      <a:pt x="370" y="464"/>
                      <a:pt x="453" y="369"/>
                      <a:pt x="584" y="369"/>
                    </a:cubicBezTo>
                    <a:close/>
                    <a:moveTo>
                      <a:pt x="584" y="0"/>
                    </a:moveTo>
                    <a:cubicBezTo>
                      <a:pt x="263" y="0"/>
                      <a:pt x="1" y="250"/>
                      <a:pt x="1" y="584"/>
                    </a:cubicBezTo>
                    <a:cubicBezTo>
                      <a:pt x="1" y="905"/>
                      <a:pt x="251" y="1155"/>
                      <a:pt x="584" y="1155"/>
                    </a:cubicBezTo>
                    <a:cubicBezTo>
                      <a:pt x="906" y="1155"/>
                      <a:pt x="1156" y="905"/>
                      <a:pt x="1156" y="584"/>
                    </a:cubicBezTo>
                    <a:cubicBezTo>
                      <a:pt x="1156" y="250"/>
                      <a:pt x="894" y="0"/>
                      <a:pt x="58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 name="矩形 7">
            <a:extLst>
              <a:ext uri="{FF2B5EF4-FFF2-40B4-BE49-F238E27FC236}">
                <a16:creationId xmlns:a16="http://schemas.microsoft.com/office/drawing/2014/main" id="{88DABE5C-F9B8-4A27-9621-88B6AD7F8B1E}"/>
              </a:ext>
            </a:extLst>
          </p:cNvPr>
          <p:cNvSpPr/>
          <p:nvPr/>
        </p:nvSpPr>
        <p:spPr>
          <a:xfrm>
            <a:off x="1156714" y="794320"/>
            <a:ext cx="3415286" cy="738664"/>
          </a:xfrm>
          <a:prstGeom prst="rect">
            <a:avLst/>
          </a:prstGeom>
        </p:spPr>
        <p:txBody>
          <a:bodyPr wrap="square">
            <a:spAutoFit/>
          </a:bodyPr>
          <a:lstStyle/>
          <a:p>
            <a:pPr algn="r"/>
            <a:r>
              <a:rPr lang="zh-CN" altLang="en-US" dirty="0">
                <a:solidFill>
                  <a:schemeClr val="tx1">
                    <a:lumMod val="50000"/>
                    <a:lumOff val="50000"/>
                  </a:schemeClr>
                </a:solidFill>
                <a:latin typeface="方正颜真卿楷书 简繁" panose="02000500000000000000" pitchFamily="2" charset="-122"/>
                <a:ea typeface="方正颜真卿楷书 简繁" panose="02000500000000000000" pitchFamily="2" charset="-122"/>
              </a:rPr>
              <a:t>所有插图的作者大大</a:t>
            </a:r>
            <a:r>
              <a:rPr lang="en-US" altLang="zh-CN" dirty="0" err="1">
                <a:solidFill>
                  <a:schemeClr val="tx1">
                    <a:lumMod val="50000"/>
                    <a:lumOff val="50000"/>
                  </a:schemeClr>
                </a:solidFill>
                <a:latin typeface="方正颜真卿楷书 简繁" panose="02000500000000000000" pitchFamily="2" charset="-122"/>
                <a:ea typeface="方正颜真卿楷书 简繁" panose="02000500000000000000" pitchFamily="2" charset="-122"/>
              </a:rPr>
              <a:t>myn</a:t>
            </a:r>
            <a:r>
              <a:rPr lang="zh-CN" altLang="en-US" dirty="0">
                <a:solidFill>
                  <a:schemeClr val="tx1">
                    <a:lumMod val="50000"/>
                    <a:lumOff val="50000"/>
                  </a:schemeClr>
                </a:solidFill>
                <a:latin typeface="方正颜真卿楷书 简繁" panose="02000500000000000000" pitchFamily="2" charset="-122"/>
                <a:ea typeface="方正颜真卿楷书 简繁" panose="02000500000000000000" pitchFamily="2" charset="-122"/>
              </a:rPr>
              <a:t>同学</a:t>
            </a:r>
            <a:endParaRPr lang="en-US" altLang="zh-CN" dirty="0">
              <a:solidFill>
                <a:schemeClr val="tx1">
                  <a:lumMod val="50000"/>
                  <a:lumOff val="50000"/>
                </a:schemeClr>
              </a:solidFill>
              <a:latin typeface="方正颜真卿楷书 简繁" panose="02000500000000000000" pitchFamily="2" charset="-122"/>
              <a:ea typeface="方正颜真卿楷书 简繁" panose="02000500000000000000" pitchFamily="2" charset="-122"/>
            </a:endParaRPr>
          </a:p>
          <a:p>
            <a:pPr algn="r"/>
            <a:r>
              <a:rPr lang="zh-CN" altLang="en-US" dirty="0">
                <a:solidFill>
                  <a:schemeClr val="tx1">
                    <a:lumMod val="50000"/>
                    <a:lumOff val="50000"/>
                  </a:schemeClr>
                </a:solidFill>
                <a:latin typeface="方正颜真卿楷书 简繁" panose="02000500000000000000" pitchFamily="2" charset="-122"/>
                <a:ea typeface="方正颜真卿楷书 简繁" panose="02000500000000000000" pitchFamily="2" charset="-122"/>
              </a:rPr>
              <a:t>负责视频配音收集和处理的</a:t>
            </a:r>
            <a:r>
              <a:rPr lang="en-US" altLang="zh-CN" dirty="0" err="1">
                <a:solidFill>
                  <a:schemeClr val="tx1">
                    <a:lumMod val="50000"/>
                    <a:lumOff val="50000"/>
                  </a:schemeClr>
                </a:solidFill>
                <a:latin typeface="方正颜真卿楷书 简繁" panose="02000500000000000000" pitchFamily="2" charset="-122"/>
                <a:ea typeface="方正颜真卿楷书 简繁" panose="02000500000000000000" pitchFamily="2" charset="-122"/>
              </a:rPr>
              <a:t>fx</a:t>
            </a:r>
            <a:r>
              <a:rPr lang="zh-CN" altLang="en-US" dirty="0">
                <a:solidFill>
                  <a:schemeClr val="tx1">
                    <a:lumMod val="50000"/>
                    <a:lumOff val="50000"/>
                  </a:schemeClr>
                </a:solidFill>
                <a:latin typeface="方正颜真卿楷书 简繁" panose="02000500000000000000" pitchFamily="2" charset="-122"/>
                <a:ea typeface="方正颜真卿楷书 简繁" panose="02000500000000000000" pitchFamily="2" charset="-122"/>
              </a:rPr>
              <a:t>同学</a:t>
            </a:r>
            <a:endParaRPr lang="en-US" altLang="zh-CN" dirty="0">
              <a:solidFill>
                <a:schemeClr val="tx1">
                  <a:lumMod val="50000"/>
                  <a:lumOff val="50000"/>
                </a:schemeClr>
              </a:solidFill>
              <a:latin typeface="方正颜真卿楷书 简繁" panose="02000500000000000000" pitchFamily="2" charset="-122"/>
              <a:ea typeface="方正颜真卿楷书 简繁" panose="02000500000000000000" pitchFamily="2" charset="-122"/>
            </a:endParaRPr>
          </a:p>
          <a:p>
            <a:pPr algn="r"/>
            <a:r>
              <a:rPr lang="zh-CN" altLang="en-US" dirty="0">
                <a:solidFill>
                  <a:schemeClr val="tx1">
                    <a:lumMod val="50000"/>
                    <a:lumOff val="50000"/>
                  </a:schemeClr>
                </a:solidFill>
                <a:latin typeface="方正颜真卿楷书 简繁" panose="02000500000000000000" pitchFamily="2" charset="-122"/>
                <a:ea typeface="方正颜真卿楷书 简繁" panose="02000500000000000000" pitchFamily="2" charset="-122"/>
              </a:rPr>
              <a:t>联系采访了政府单位的</a:t>
            </a:r>
            <a:r>
              <a:rPr lang="en-US" altLang="zh-CN" dirty="0" err="1">
                <a:solidFill>
                  <a:schemeClr val="tx1">
                    <a:lumMod val="50000"/>
                    <a:lumOff val="50000"/>
                  </a:schemeClr>
                </a:solidFill>
                <a:latin typeface="方正颜真卿楷书 简繁" panose="02000500000000000000" pitchFamily="2" charset="-122"/>
                <a:ea typeface="方正颜真卿楷书 简繁" panose="02000500000000000000" pitchFamily="2" charset="-122"/>
              </a:rPr>
              <a:t>zym</a:t>
            </a:r>
            <a:r>
              <a:rPr lang="zh-CN" altLang="en-US" dirty="0">
                <a:solidFill>
                  <a:schemeClr val="tx1">
                    <a:lumMod val="50000"/>
                    <a:lumOff val="50000"/>
                  </a:schemeClr>
                </a:solidFill>
                <a:latin typeface="方正颜真卿楷书 简繁" panose="02000500000000000000" pitchFamily="2" charset="-122"/>
                <a:ea typeface="方正颜真卿楷书 简繁" panose="02000500000000000000" pitchFamily="2" charset="-122"/>
              </a:rPr>
              <a:t>同学和</a:t>
            </a:r>
            <a:r>
              <a:rPr lang="en-US" altLang="zh-CN" dirty="0" err="1">
                <a:solidFill>
                  <a:schemeClr val="tx1">
                    <a:lumMod val="50000"/>
                    <a:lumOff val="50000"/>
                  </a:schemeClr>
                </a:solidFill>
                <a:latin typeface="方正颜真卿楷书 简繁" panose="02000500000000000000" pitchFamily="2" charset="-122"/>
                <a:ea typeface="方正颜真卿楷书 简繁" panose="02000500000000000000" pitchFamily="2" charset="-122"/>
              </a:rPr>
              <a:t>lwx</a:t>
            </a:r>
            <a:r>
              <a:rPr lang="zh-CN" altLang="en-US" dirty="0">
                <a:solidFill>
                  <a:schemeClr val="tx1">
                    <a:lumMod val="50000"/>
                    <a:lumOff val="50000"/>
                  </a:schemeClr>
                </a:solidFill>
                <a:latin typeface="方正颜真卿楷书 简繁" panose="02000500000000000000" pitchFamily="2" charset="-122"/>
                <a:ea typeface="方正颜真卿楷书 简繁" panose="02000500000000000000" pitchFamily="2" charset="-122"/>
              </a:rPr>
              <a:t>同学</a:t>
            </a:r>
            <a:endParaRPr lang="en-US" altLang="zh-CN" dirty="0">
              <a:solidFill>
                <a:schemeClr val="tx1">
                  <a:lumMod val="50000"/>
                  <a:lumOff val="50000"/>
                </a:schemeClr>
              </a:solidFill>
              <a:latin typeface="方正颜真卿楷书 简繁" panose="02000500000000000000" pitchFamily="2" charset="-122"/>
              <a:ea typeface="方正颜真卿楷书 简繁" panose="02000500000000000000" pitchFamily="2" charset="-122"/>
            </a:endParaRPr>
          </a:p>
        </p:txBody>
      </p:sp>
      <p:sp>
        <p:nvSpPr>
          <p:cNvPr id="36" name="矩形 35">
            <a:extLst>
              <a:ext uri="{FF2B5EF4-FFF2-40B4-BE49-F238E27FC236}">
                <a16:creationId xmlns:a16="http://schemas.microsoft.com/office/drawing/2014/main" id="{5A274D94-8F9C-4134-9155-5503CED98DA3}"/>
              </a:ext>
            </a:extLst>
          </p:cNvPr>
          <p:cNvSpPr/>
          <p:nvPr/>
        </p:nvSpPr>
        <p:spPr>
          <a:xfrm>
            <a:off x="2381189" y="284689"/>
            <a:ext cx="4381622" cy="523220"/>
          </a:xfrm>
          <a:prstGeom prst="rect">
            <a:avLst/>
          </a:prstGeom>
        </p:spPr>
        <p:txBody>
          <a:bodyPr wrap="square">
            <a:spAutoFit/>
          </a:bodyPr>
          <a:lstStyle/>
          <a:p>
            <a:pPr algn="ctr"/>
            <a:r>
              <a:rPr lang="zh-CN" altLang="en-US" sz="2800" dirty="0">
                <a:solidFill>
                  <a:srgbClr val="C00000"/>
                </a:solidFill>
                <a:latin typeface="方正颜真卿楷书 简繁" panose="02000500000000000000" pitchFamily="2" charset="-122"/>
                <a:ea typeface="方正颜真卿楷书 简繁" panose="02000500000000000000" pitchFamily="2" charset="-122"/>
              </a:rPr>
              <a:t>致谢</a:t>
            </a:r>
            <a:endParaRPr lang="zh-CN" altLang="en-US" sz="2000" dirty="0">
              <a:latin typeface="方正颜真卿楷书 简繁" panose="02000500000000000000" pitchFamily="2" charset="-122"/>
              <a:ea typeface="方正颜真卿楷书 简繁" panose="02000500000000000000" pitchFamily="2" charset="-122"/>
            </a:endParaRPr>
          </a:p>
        </p:txBody>
      </p:sp>
      <p:sp>
        <p:nvSpPr>
          <p:cNvPr id="37" name="矩形 36">
            <a:extLst>
              <a:ext uri="{FF2B5EF4-FFF2-40B4-BE49-F238E27FC236}">
                <a16:creationId xmlns:a16="http://schemas.microsoft.com/office/drawing/2014/main" id="{17525FCF-7718-41DE-B772-6DEBEDCB7F83}"/>
              </a:ext>
            </a:extLst>
          </p:cNvPr>
          <p:cNvSpPr/>
          <p:nvPr/>
        </p:nvSpPr>
        <p:spPr>
          <a:xfrm>
            <a:off x="877329" y="2252710"/>
            <a:ext cx="7389341" cy="1200329"/>
          </a:xfrm>
          <a:prstGeom prst="rect">
            <a:avLst/>
          </a:prstGeom>
        </p:spPr>
        <p:txBody>
          <a:bodyPr wrap="square">
            <a:spAutoFit/>
          </a:bodyPr>
          <a:lstStyle/>
          <a:p>
            <a:pPr algn="ctr"/>
            <a:r>
              <a:rPr lang="zh-CN" altLang="en-US" sz="3600" dirty="0">
                <a:solidFill>
                  <a:schemeClr val="bg2">
                    <a:lumMod val="75000"/>
                  </a:schemeClr>
                </a:solidFill>
                <a:latin typeface="方正颜真卿楷书 简繁" panose="02000500000000000000" pitchFamily="2" charset="-122"/>
                <a:ea typeface="方正颜真卿楷书 简繁" panose="02000500000000000000" pitchFamily="2" charset="-122"/>
              </a:rPr>
              <a:t>台下的老师和同学们！</a:t>
            </a:r>
            <a:br>
              <a:rPr lang="zh-CN" altLang="en-US" sz="3600" dirty="0">
                <a:solidFill>
                  <a:schemeClr val="bg2">
                    <a:lumMod val="75000"/>
                  </a:schemeClr>
                </a:solidFill>
                <a:latin typeface="方正颜真卿楷书 简繁" panose="02000500000000000000" pitchFamily="2" charset="-122"/>
                <a:ea typeface="方正颜真卿楷书 简繁" panose="02000500000000000000" pitchFamily="2" charset="-122"/>
              </a:rPr>
            </a:br>
            <a:r>
              <a:rPr lang="zh-CN" altLang="en-US" sz="3600" dirty="0">
                <a:solidFill>
                  <a:schemeClr val="bg2">
                    <a:lumMod val="75000"/>
                  </a:schemeClr>
                </a:solidFill>
                <a:latin typeface="方正颜真卿楷书 简繁" panose="02000500000000000000" pitchFamily="2" charset="-122"/>
                <a:ea typeface="方正颜真卿楷书 简繁" panose="02000500000000000000" pitchFamily="2" charset="-122"/>
              </a:rPr>
              <a:t>感谢观看！撒花！</a:t>
            </a:r>
          </a:p>
        </p:txBody>
      </p:sp>
      <p:pic>
        <p:nvPicPr>
          <p:cNvPr id="48" name="图片 47">
            <a:extLst>
              <a:ext uri="{FF2B5EF4-FFF2-40B4-BE49-F238E27FC236}">
                <a16:creationId xmlns:a16="http://schemas.microsoft.com/office/drawing/2014/main" id="{D3480774-AFA4-429D-BF89-B78356B27C20}"/>
              </a:ext>
            </a:extLst>
          </p:cNvPr>
          <p:cNvPicPr>
            <a:picLocks noChangeAspect="1"/>
          </p:cNvPicPr>
          <p:nvPr/>
        </p:nvPicPr>
        <p:blipFill>
          <a:blip r:embed="rId6"/>
          <a:stretch>
            <a:fillRect/>
          </a:stretch>
        </p:blipFill>
        <p:spPr>
          <a:xfrm>
            <a:off x="6763589" y="2307278"/>
            <a:ext cx="476250" cy="476250"/>
          </a:xfrm>
          <a:prstGeom prst="rect">
            <a:avLst/>
          </a:prstGeom>
        </p:spPr>
      </p:pic>
      <p:pic>
        <p:nvPicPr>
          <p:cNvPr id="52" name="图片 51">
            <a:extLst>
              <a:ext uri="{FF2B5EF4-FFF2-40B4-BE49-F238E27FC236}">
                <a16:creationId xmlns:a16="http://schemas.microsoft.com/office/drawing/2014/main" id="{505410BD-D9D0-47C6-BF70-F43900C5C124}"/>
              </a:ext>
            </a:extLst>
          </p:cNvPr>
          <p:cNvPicPr>
            <a:picLocks noChangeAspect="1"/>
          </p:cNvPicPr>
          <p:nvPr/>
        </p:nvPicPr>
        <p:blipFill>
          <a:blip r:embed="rId7"/>
          <a:stretch>
            <a:fillRect/>
          </a:stretch>
        </p:blipFill>
        <p:spPr>
          <a:xfrm>
            <a:off x="6286561" y="2884411"/>
            <a:ext cx="476250" cy="396875"/>
          </a:xfrm>
          <a:prstGeom prst="rect">
            <a:avLst/>
          </a:prstGeom>
        </p:spPr>
      </p:pic>
      <p:sp>
        <p:nvSpPr>
          <p:cNvPr id="38" name="矩形 37">
            <a:extLst>
              <a:ext uri="{FF2B5EF4-FFF2-40B4-BE49-F238E27FC236}">
                <a16:creationId xmlns:a16="http://schemas.microsoft.com/office/drawing/2014/main" id="{06C412E8-03FA-4BC9-B967-7BD64F18AFB5}"/>
              </a:ext>
            </a:extLst>
          </p:cNvPr>
          <p:cNvSpPr/>
          <p:nvPr/>
        </p:nvSpPr>
        <p:spPr>
          <a:xfrm>
            <a:off x="2381189" y="3448237"/>
            <a:ext cx="4381622" cy="461665"/>
          </a:xfrm>
          <a:prstGeom prst="rect">
            <a:avLst/>
          </a:prstGeom>
        </p:spPr>
        <p:txBody>
          <a:bodyPr wrap="square">
            <a:spAutoFit/>
          </a:bodyPr>
          <a:lstStyle/>
          <a:p>
            <a:pPr algn="ctr"/>
            <a:r>
              <a:rPr lang="zh-CN" altLang="en-US" sz="2400" dirty="0">
                <a:solidFill>
                  <a:srgbClr val="C00000"/>
                </a:solidFill>
                <a:latin typeface="方正颜真卿楷书 简繁" panose="02000500000000000000" pitchFamily="2" charset="-122"/>
                <a:ea typeface="方正颜真卿楷书 简繁" panose="02000500000000000000" pitchFamily="2" charset="-122"/>
              </a:rPr>
              <a:t>提问啦提问啦</a:t>
            </a:r>
            <a:endParaRPr lang="zh-CN" altLang="en-US" sz="1800" dirty="0">
              <a:solidFill>
                <a:srgbClr val="C00000"/>
              </a:solidFill>
              <a:latin typeface="方正颜真卿楷书 简繁" panose="02000500000000000000" pitchFamily="2" charset="-122"/>
              <a:ea typeface="方正颜真卿楷书 简繁" panose="02000500000000000000" pitchFamily="2" charset="-122"/>
            </a:endParaRPr>
          </a:p>
        </p:txBody>
      </p:sp>
      <p:sp>
        <p:nvSpPr>
          <p:cNvPr id="32" name="矩形 31">
            <a:extLst>
              <a:ext uri="{FF2B5EF4-FFF2-40B4-BE49-F238E27FC236}">
                <a16:creationId xmlns:a16="http://schemas.microsoft.com/office/drawing/2014/main" id="{5E497F26-1740-4761-8F25-4B2316CEC489}"/>
              </a:ext>
            </a:extLst>
          </p:cNvPr>
          <p:cNvSpPr/>
          <p:nvPr/>
        </p:nvSpPr>
        <p:spPr>
          <a:xfrm>
            <a:off x="107544" y="1501826"/>
            <a:ext cx="8928912" cy="738664"/>
          </a:xfrm>
          <a:prstGeom prst="rect">
            <a:avLst/>
          </a:prstGeom>
        </p:spPr>
        <p:txBody>
          <a:bodyPr wrap="square">
            <a:spAutoFit/>
          </a:bodyPr>
          <a:lstStyle/>
          <a:p>
            <a:pPr algn="ctr"/>
            <a:r>
              <a:rPr lang="en-US" altLang="zh-CN" dirty="0">
                <a:solidFill>
                  <a:schemeClr val="tx1">
                    <a:lumMod val="50000"/>
                    <a:lumOff val="50000"/>
                  </a:schemeClr>
                </a:solidFill>
                <a:latin typeface="方正颜真卿楷书 简繁" panose="02000500000000000000" pitchFamily="2" charset="-122"/>
                <a:ea typeface="方正颜真卿楷书 简繁" panose="02000500000000000000" pitchFamily="2" charset="-122"/>
              </a:rPr>
              <a:t>2077 Spoiler Original Mix</a:t>
            </a:r>
          </a:p>
          <a:p>
            <a:pPr algn="ctr"/>
            <a:r>
              <a:rPr lang="en-US" altLang="zh-CN" dirty="0" err="1">
                <a:solidFill>
                  <a:schemeClr val="tx1">
                    <a:lumMod val="50000"/>
                    <a:lumOff val="50000"/>
                  </a:schemeClr>
                </a:solidFill>
                <a:latin typeface="方正颜真卿楷书 简繁" panose="02000500000000000000" pitchFamily="2" charset="-122"/>
                <a:ea typeface="方正颜真卿楷书 简繁" panose="02000500000000000000" pitchFamily="2" charset="-122"/>
              </a:rPr>
              <a:t>fx</a:t>
            </a:r>
            <a:r>
              <a:rPr lang="zh-CN" altLang="en-US" dirty="0">
                <a:solidFill>
                  <a:schemeClr val="tx1">
                    <a:lumMod val="50000"/>
                    <a:lumOff val="50000"/>
                  </a:schemeClr>
                </a:solidFill>
                <a:latin typeface="方正颜真卿楷书 简繁" panose="02000500000000000000" pitchFamily="2" charset="-122"/>
                <a:ea typeface="方正颜真卿楷书 简繁" panose="02000500000000000000" pitchFamily="2" charset="-122"/>
              </a:rPr>
              <a:t>和他的朋友们</a:t>
            </a:r>
            <a:endParaRPr lang="en-US" altLang="zh-CN" dirty="0">
              <a:solidFill>
                <a:schemeClr val="tx1">
                  <a:lumMod val="50000"/>
                  <a:lumOff val="50000"/>
                </a:schemeClr>
              </a:solidFill>
              <a:latin typeface="方正颜真卿楷书 简繁" panose="02000500000000000000" pitchFamily="2" charset="-122"/>
              <a:ea typeface="方正颜真卿楷书 简繁" panose="02000500000000000000" pitchFamily="2" charset="-122"/>
            </a:endParaRPr>
          </a:p>
          <a:p>
            <a:pPr algn="ctr"/>
            <a:r>
              <a:rPr lang="zh-CN" altLang="en-US" dirty="0">
                <a:solidFill>
                  <a:schemeClr val="tx1">
                    <a:lumMod val="50000"/>
                    <a:lumOff val="50000"/>
                  </a:schemeClr>
                </a:solidFill>
                <a:latin typeface="方正颜真卿楷书 简繁" panose="02000500000000000000" pitchFamily="2" charset="-122"/>
                <a:ea typeface="方正颜真卿楷书 简繁" panose="02000500000000000000" pitchFamily="2" charset="-122"/>
              </a:rPr>
              <a:t>以及</a:t>
            </a:r>
            <a:endParaRPr lang="zh-CN" altLang="en-US" dirty="0"/>
          </a:p>
        </p:txBody>
      </p:sp>
      <p:sp>
        <p:nvSpPr>
          <p:cNvPr id="33" name="矩形 32">
            <a:extLst>
              <a:ext uri="{FF2B5EF4-FFF2-40B4-BE49-F238E27FC236}">
                <a16:creationId xmlns:a16="http://schemas.microsoft.com/office/drawing/2014/main" id="{6B621A9E-71E4-4D4B-AAC3-A20C307EDCC3}"/>
              </a:ext>
            </a:extLst>
          </p:cNvPr>
          <p:cNvSpPr/>
          <p:nvPr/>
        </p:nvSpPr>
        <p:spPr>
          <a:xfrm>
            <a:off x="4572000" y="791306"/>
            <a:ext cx="4207392" cy="738664"/>
          </a:xfrm>
          <a:prstGeom prst="rect">
            <a:avLst/>
          </a:prstGeom>
        </p:spPr>
        <p:txBody>
          <a:bodyPr wrap="square">
            <a:spAutoFit/>
          </a:bodyPr>
          <a:lstStyle/>
          <a:p>
            <a:r>
              <a:rPr lang="zh-CN" altLang="en-US" dirty="0">
                <a:solidFill>
                  <a:schemeClr val="tx1">
                    <a:lumMod val="50000"/>
                    <a:lumOff val="50000"/>
                  </a:schemeClr>
                </a:solidFill>
                <a:latin typeface="方正颜真卿楷书 简繁" panose="02000500000000000000" pitchFamily="2" charset="-122"/>
                <a:ea typeface="方正颜真卿楷书 简繁" panose="02000500000000000000" pitchFamily="2" charset="-122"/>
              </a:rPr>
              <a:t>一己之力做出整个视频的</a:t>
            </a:r>
            <a:r>
              <a:rPr lang="en-US" altLang="zh-CN" dirty="0" err="1">
                <a:solidFill>
                  <a:schemeClr val="tx1">
                    <a:lumMod val="50000"/>
                    <a:lumOff val="50000"/>
                  </a:schemeClr>
                </a:solidFill>
                <a:latin typeface="方正颜真卿楷书 简繁" panose="02000500000000000000" pitchFamily="2" charset="-122"/>
                <a:ea typeface="方正颜真卿楷书 简繁" panose="02000500000000000000" pitchFamily="2" charset="-122"/>
              </a:rPr>
              <a:t>xz</a:t>
            </a:r>
            <a:r>
              <a:rPr lang="zh-CN" altLang="en-US" dirty="0">
                <a:solidFill>
                  <a:schemeClr val="tx1">
                    <a:lumMod val="50000"/>
                    <a:lumOff val="50000"/>
                  </a:schemeClr>
                </a:solidFill>
                <a:latin typeface="方正颜真卿楷书 简繁" panose="02000500000000000000" pitchFamily="2" charset="-122"/>
                <a:ea typeface="方正颜真卿楷书 简繁" panose="02000500000000000000" pitchFamily="2" charset="-122"/>
              </a:rPr>
              <a:t>同学</a:t>
            </a:r>
            <a:endParaRPr lang="en-US" altLang="zh-CN" dirty="0">
              <a:solidFill>
                <a:schemeClr val="tx1">
                  <a:lumMod val="50000"/>
                  <a:lumOff val="50000"/>
                </a:schemeClr>
              </a:solidFill>
              <a:latin typeface="方正颜真卿楷书 简繁" panose="02000500000000000000" pitchFamily="2" charset="-122"/>
              <a:ea typeface="方正颜真卿楷书 简繁" panose="02000500000000000000" pitchFamily="2" charset="-122"/>
            </a:endParaRPr>
          </a:p>
          <a:p>
            <a:r>
              <a:rPr lang="zh-CN" altLang="en-US" dirty="0">
                <a:solidFill>
                  <a:schemeClr val="tx1">
                    <a:lumMod val="50000"/>
                    <a:lumOff val="50000"/>
                  </a:schemeClr>
                </a:solidFill>
                <a:latin typeface="方正颜真卿楷书 简繁" panose="02000500000000000000" pitchFamily="2" charset="-122"/>
                <a:ea typeface="方正颜真卿楷书 简繁" panose="02000500000000000000" pitchFamily="2" charset="-122"/>
              </a:rPr>
              <a:t>收集整理了所有相关的资料的</a:t>
            </a:r>
            <a:r>
              <a:rPr lang="en-US" altLang="zh-CN" dirty="0" err="1">
                <a:solidFill>
                  <a:schemeClr val="tx1">
                    <a:lumMod val="50000"/>
                    <a:lumOff val="50000"/>
                  </a:schemeClr>
                </a:solidFill>
                <a:latin typeface="方正颜真卿楷书 简繁" panose="02000500000000000000" pitchFamily="2" charset="-122"/>
                <a:ea typeface="方正颜真卿楷书 简繁" panose="02000500000000000000" pitchFamily="2" charset="-122"/>
              </a:rPr>
              <a:t>ljy</a:t>
            </a:r>
            <a:r>
              <a:rPr lang="zh-CN" altLang="en-US" dirty="0">
                <a:solidFill>
                  <a:schemeClr val="tx1">
                    <a:lumMod val="50000"/>
                    <a:lumOff val="50000"/>
                  </a:schemeClr>
                </a:solidFill>
                <a:latin typeface="方正颜真卿楷书 简繁" panose="02000500000000000000" pitchFamily="2" charset="-122"/>
                <a:ea typeface="方正颜真卿楷书 简繁" panose="02000500000000000000" pitchFamily="2" charset="-122"/>
              </a:rPr>
              <a:t>同学</a:t>
            </a:r>
            <a:endParaRPr lang="en-US" altLang="zh-CN" dirty="0">
              <a:solidFill>
                <a:schemeClr val="tx1">
                  <a:lumMod val="50000"/>
                  <a:lumOff val="50000"/>
                </a:schemeClr>
              </a:solidFill>
              <a:latin typeface="方正颜真卿楷书 简繁" panose="02000500000000000000" pitchFamily="2" charset="-122"/>
              <a:ea typeface="方正颜真卿楷书 简繁" panose="02000500000000000000" pitchFamily="2" charset="-122"/>
            </a:endParaRPr>
          </a:p>
          <a:p>
            <a:r>
              <a:rPr lang="zh-CN" altLang="en-US" dirty="0">
                <a:solidFill>
                  <a:schemeClr val="tx1">
                    <a:lumMod val="50000"/>
                    <a:lumOff val="50000"/>
                  </a:schemeClr>
                </a:solidFill>
                <a:latin typeface="方正颜真卿楷书 简繁" panose="02000500000000000000" pitchFamily="2" charset="-122"/>
                <a:ea typeface="方正颜真卿楷书 简繁" panose="02000500000000000000" pitchFamily="2" charset="-122"/>
              </a:rPr>
              <a:t>展示前一天这个点了还在做</a:t>
            </a:r>
            <a:r>
              <a:rPr lang="en-US" altLang="zh-CN" dirty="0">
                <a:solidFill>
                  <a:schemeClr val="tx1">
                    <a:lumMod val="50000"/>
                    <a:lumOff val="50000"/>
                  </a:schemeClr>
                </a:solidFill>
                <a:latin typeface="方正颜真卿楷书 简繁" panose="02000500000000000000" pitchFamily="2" charset="-122"/>
                <a:ea typeface="方正颜真卿楷书 简繁" panose="02000500000000000000" pitchFamily="2" charset="-122"/>
              </a:rPr>
              <a:t>PPT</a:t>
            </a:r>
            <a:r>
              <a:rPr lang="zh-CN" altLang="en-US" dirty="0">
                <a:solidFill>
                  <a:schemeClr val="tx1">
                    <a:lumMod val="50000"/>
                    <a:lumOff val="50000"/>
                  </a:schemeClr>
                </a:solidFill>
                <a:latin typeface="方正颜真卿楷书 简繁" panose="02000500000000000000" pitchFamily="2" charset="-122"/>
                <a:ea typeface="方正颜真卿楷书 简繁" panose="02000500000000000000" pitchFamily="2" charset="-122"/>
              </a:rPr>
              <a:t>的</a:t>
            </a:r>
            <a:r>
              <a:rPr lang="en-US" altLang="zh-CN" dirty="0">
                <a:solidFill>
                  <a:schemeClr val="tx1">
                    <a:lumMod val="50000"/>
                    <a:lumOff val="50000"/>
                  </a:schemeClr>
                </a:solidFill>
                <a:latin typeface="方正颜真卿楷书 简繁" panose="02000500000000000000" pitchFamily="2" charset="-122"/>
                <a:ea typeface="方正颜真卿楷书 简繁" panose="02000500000000000000" pitchFamily="2" charset="-122"/>
              </a:rPr>
              <a:t>ty</a:t>
            </a:r>
            <a:r>
              <a:rPr lang="zh-CN" altLang="en-US" dirty="0">
                <a:solidFill>
                  <a:schemeClr val="tx1">
                    <a:lumMod val="50000"/>
                    <a:lumOff val="50000"/>
                  </a:schemeClr>
                </a:solidFill>
                <a:latin typeface="方正颜真卿楷书 简繁" panose="02000500000000000000" pitchFamily="2" charset="-122"/>
                <a:ea typeface="方正颜真卿楷书 简繁" panose="02000500000000000000" pitchFamily="2" charset="-122"/>
              </a:rPr>
              <a:t>和</a:t>
            </a:r>
            <a:r>
              <a:rPr lang="en-US" altLang="zh-CN" dirty="0" err="1">
                <a:solidFill>
                  <a:schemeClr val="tx1">
                    <a:lumMod val="50000"/>
                    <a:lumOff val="50000"/>
                  </a:schemeClr>
                </a:solidFill>
                <a:latin typeface="方正颜真卿楷书 简繁" panose="02000500000000000000" pitchFamily="2" charset="-122"/>
                <a:ea typeface="方正颜真卿楷书 简繁" panose="02000500000000000000" pitchFamily="2" charset="-122"/>
              </a:rPr>
              <a:t>zyx</a:t>
            </a:r>
            <a:r>
              <a:rPr lang="zh-CN" altLang="en-US" dirty="0">
                <a:solidFill>
                  <a:schemeClr val="tx1">
                    <a:lumMod val="50000"/>
                    <a:lumOff val="50000"/>
                  </a:schemeClr>
                </a:solidFill>
                <a:latin typeface="方正颜真卿楷书 简繁" panose="02000500000000000000" pitchFamily="2" charset="-122"/>
                <a:ea typeface="方正颜真卿楷书 简繁" panose="02000500000000000000" pitchFamily="2" charset="-122"/>
              </a:rPr>
              <a:t>同学</a:t>
            </a:r>
            <a:endParaRPr lang="en-US" altLang="zh-CN" dirty="0">
              <a:solidFill>
                <a:schemeClr val="tx1">
                  <a:lumMod val="50000"/>
                  <a:lumOff val="50000"/>
                </a:schemeClr>
              </a:solidFill>
              <a:latin typeface="方正颜真卿楷书 简繁" panose="02000500000000000000" pitchFamily="2" charset="-122"/>
              <a:ea typeface="方正颜真卿楷书 简繁" panose="02000500000000000000" pitchFamily="2" charset="-122"/>
            </a:endParaRPr>
          </a:p>
        </p:txBody>
      </p:sp>
      <p:pic>
        <p:nvPicPr>
          <p:cNvPr id="35" name="图片 34">
            <a:extLst>
              <a:ext uri="{FF2B5EF4-FFF2-40B4-BE49-F238E27FC236}">
                <a16:creationId xmlns:a16="http://schemas.microsoft.com/office/drawing/2014/main" id="{2B60D75B-D581-41CA-88AE-F749C9D7C772}"/>
              </a:ext>
            </a:extLst>
          </p:cNvPr>
          <p:cNvPicPr>
            <a:picLocks noChangeAspect="1"/>
          </p:cNvPicPr>
          <p:nvPr/>
        </p:nvPicPr>
        <p:blipFill>
          <a:blip r:embed="rId8"/>
          <a:stretch>
            <a:fillRect/>
          </a:stretch>
        </p:blipFill>
        <p:spPr>
          <a:xfrm>
            <a:off x="5195622" y="4027097"/>
            <a:ext cx="1440970" cy="1272105"/>
          </a:xfrm>
          <a:prstGeom prst="rect">
            <a:avLst/>
          </a:prstGeom>
        </p:spPr>
      </p:pic>
      <p:pic>
        <p:nvPicPr>
          <p:cNvPr id="40" name="图片 39">
            <a:extLst>
              <a:ext uri="{FF2B5EF4-FFF2-40B4-BE49-F238E27FC236}">
                <a16:creationId xmlns:a16="http://schemas.microsoft.com/office/drawing/2014/main" id="{D321FF50-4616-4BAC-9B2E-5AD8D3A277E3}"/>
              </a:ext>
            </a:extLst>
          </p:cNvPr>
          <p:cNvPicPr>
            <a:picLocks noChangeAspect="1"/>
          </p:cNvPicPr>
          <p:nvPr/>
        </p:nvPicPr>
        <p:blipFill>
          <a:blip r:embed="rId9"/>
          <a:stretch>
            <a:fillRect/>
          </a:stretch>
        </p:blipFill>
        <p:spPr>
          <a:xfrm>
            <a:off x="6240253" y="4027097"/>
            <a:ext cx="1047619" cy="1241177"/>
          </a:xfrm>
          <a:prstGeom prst="rect">
            <a:avLst/>
          </a:prstGeom>
        </p:spPr>
      </p:pic>
      <p:pic>
        <p:nvPicPr>
          <p:cNvPr id="41" name="图片 40">
            <a:extLst>
              <a:ext uri="{FF2B5EF4-FFF2-40B4-BE49-F238E27FC236}">
                <a16:creationId xmlns:a16="http://schemas.microsoft.com/office/drawing/2014/main" id="{A75E4D44-B116-4FD5-A78F-EFFB2C4B92AE}"/>
              </a:ext>
            </a:extLst>
          </p:cNvPr>
          <p:cNvPicPr>
            <a:picLocks noChangeAspect="1"/>
          </p:cNvPicPr>
          <p:nvPr/>
        </p:nvPicPr>
        <p:blipFill>
          <a:blip r:embed="rId10"/>
          <a:stretch>
            <a:fillRect/>
          </a:stretch>
        </p:blipFill>
        <p:spPr>
          <a:xfrm>
            <a:off x="3283995" y="4247169"/>
            <a:ext cx="1047619" cy="912387"/>
          </a:xfrm>
          <a:prstGeom prst="rect">
            <a:avLst/>
          </a:prstGeom>
        </p:spPr>
      </p:pic>
      <p:pic>
        <p:nvPicPr>
          <p:cNvPr id="43" name="图片 42">
            <a:extLst>
              <a:ext uri="{FF2B5EF4-FFF2-40B4-BE49-F238E27FC236}">
                <a16:creationId xmlns:a16="http://schemas.microsoft.com/office/drawing/2014/main" id="{61B37419-49A7-445D-9245-816048A5BDFD}"/>
              </a:ext>
            </a:extLst>
          </p:cNvPr>
          <p:cNvPicPr>
            <a:picLocks noChangeAspect="1"/>
          </p:cNvPicPr>
          <p:nvPr/>
        </p:nvPicPr>
        <p:blipFill>
          <a:blip r:embed="rId11"/>
          <a:stretch>
            <a:fillRect/>
          </a:stretch>
        </p:blipFill>
        <p:spPr>
          <a:xfrm>
            <a:off x="7072026" y="4071566"/>
            <a:ext cx="1132525" cy="1392001"/>
          </a:xfrm>
          <a:prstGeom prst="rect">
            <a:avLst/>
          </a:prstGeom>
        </p:spPr>
      </p:pic>
      <p:pic>
        <p:nvPicPr>
          <p:cNvPr id="39" name="图片 38">
            <a:extLst>
              <a:ext uri="{FF2B5EF4-FFF2-40B4-BE49-F238E27FC236}">
                <a16:creationId xmlns:a16="http://schemas.microsoft.com/office/drawing/2014/main" id="{DE0060D9-8DC5-4539-8D21-7F71702831EC}"/>
              </a:ext>
            </a:extLst>
          </p:cNvPr>
          <p:cNvPicPr>
            <a:picLocks noChangeAspect="1"/>
          </p:cNvPicPr>
          <p:nvPr/>
        </p:nvPicPr>
        <p:blipFill>
          <a:blip r:embed="rId12"/>
          <a:stretch>
            <a:fillRect/>
          </a:stretch>
        </p:blipFill>
        <p:spPr>
          <a:xfrm>
            <a:off x="7997794" y="4247169"/>
            <a:ext cx="1054013" cy="1120711"/>
          </a:xfrm>
          <a:prstGeom prst="rect">
            <a:avLst/>
          </a:prstGeom>
        </p:spPr>
      </p:pic>
      <p:pic>
        <p:nvPicPr>
          <p:cNvPr id="42" name="图片 41">
            <a:extLst>
              <a:ext uri="{FF2B5EF4-FFF2-40B4-BE49-F238E27FC236}">
                <a16:creationId xmlns:a16="http://schemas.microsoft.com/office/drawing/2014/main" id="{7EAF3688-F678-4E6C-BF0F-052279E6E876}"/>
              </a:ext>
            </a:extLst>
          </p:cNvPr>
          <p:cNvPicPr>
            <a:picLocks noChangeAspect="1"/>
          </p:cNvPicPr>
          <p:nvPr/>
        </p:nvPicPr>
        <p:blipFill>
          <a:blip r:embed="rId13"/>
          <a:stretch>
            <a:fillRect/>
          </a:stretch>
        </p:blipFill>
        <p:spPr>
          <a:xfrm>
            <a:off x="2424490" y="4256978"/>
            <a:ext cx="1062092" cy="991628"/>
          </a:xfrm>
          <a:prstGeom prst="rect">
            <a:avLst/>
          </a:prstGeom>
        </p:spPr>
      </p:pic>
      <p:pic>
        <p:nvPicPr>
          <p:cNvPr id="46" name="图片 45">
            <a:extLst>
              <a:ext uri="{FF2B5EF4-FFF2-40B4-BE49-F238E27FC236}">
                <a16:creationId xmlns:a16="http://schemas.microsoft.com/office/drawing/2014/main" id="{5DA19EF1-A54D-4B78-AA0B-D53AA9411B8B}"/>
              </a:ext>
            </a:extLst>
          </p:cNvPr>
          <p:cNvPicPr>
            <a:picLocks noChangeAspect="1"/>
          </p:cNvPicPr>
          <p:nvPr/>
        </p:nvPicPr>
        <p:blipFill>
          <a:blip r:embed="rId14"/>
          <a:stretch>
            <a:fillRect/>
          </a:stretch>
        </p:blipFill>
        <p:spPr>
          <a:xfrm>
            <a:off x="4270929" y="4138408"/>
            <a:ext cx="1167738" cy="1110198"/>
          </a:xfrm>
          <a:prstGeom prst="rect">
            <a:avLst/>
          </a:prstGeom>
        </p:spPr>
      </p:pic>
    </p:spTree>
    <p:extLst>
      <p:ext uri="{BB962C8B-B14F-4D97-AF65-F5344CB8AC3E}">
        <p14:creationId xmlns:p14="http://schemas.microsoft.com/office/powerpoint/2010/main" val="105929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450"/>
                                        <p:tgtEl>
                                          <p:spTgt spid="36"/>
                                        </p:tgtEl>
                                      </p:cBhvr>
                                    </p:animEffect>
                                  </p:childTnLst>
                                </p:cTn>
                              </p:par>
                            </p:childTnLst>
                          </p:cTn>
                        </p:par>
                        <p:par>
                          <p:cTn id="8" fill="hold">
                            <p:stCondLst>
                              <p:cond delay="450"/>
                            </p:stCondLst>
                            <p:childTnLst>
                              <p:par>
                                <p:cTn id="9" presetID="10" presetClass="entr" presetSubtype="0" fill="hold" grpId="0" nodeType="after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animEffect transition="in" filter="fade">
                                      <p:cBhvr>
                                        <p:cTn id="11" dur="450"/>
                                        <p:tgtEl>
                                          <p:spTgt spid="8">
                                            <p:txEl>
                                              <p:pRg st="0" end="0"/>
                                            </p:txEl>
                                          </p:spTgt>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33">
                                            <p:txEl>
                                              <p:pRg st="0" end="0"/>
                                            </p:txEl>
                                          </p:spTgt>
                                        </p:tgtEl>
                                        <p:attrNameLst>
                                          <p:attrName>style.visibility</p:attrName>
                                        </p:attrNameLst>
                                      </p:cBhvr>
                                      <p:to>
                                        <p:strVal val="visible"/>
                                      </p:to>
                                    </p:set>
                                    <p:animEffect transition="in" filter="fade">
                                      <p:cBhvr>
                                        <p:cTn id="14" dur="450"/>
                                        <p:tgtEl>
                                          <p:spTgt spid="33">
                                            <p:txEl>
                                              <p:pRg st="0" end="0"/>
                                            </p:txEl>
                                          </p:spTgt>
                                        </p:tgtEl>
                                      </p:cBhvr>
                                    </p:animEffect>
                                  </p:childTnLst>
                                </p:cTn>
                              </p:par>
                            </p:childTnLst>
                          </p:cTn>
                        </p:par>
                        <p:par>
                          <p:cTn id="15" fill="hold">
                            <p:stCondLst>
                              <p:cond delay="900"/>
                            </p:stCondLst>
                            <p:childTnLst>
                              <p:par>
                                <p:cTn id="16" presetID="10" presetClass="entr" presetSubtype="0" fill="hold" grpId="0" nodeType="afterEffect">
                                  <p:stCondLst>
                                    <p:cond delay="0"/>
                                  </p:stCondLst>
                                  <p:childTnLst>
                                    <p:set>
                                      <p:cBhvr>
                                        <p:cTn id="17" dur="1" fill="hold">
                                          <p:stCondLst>
                                            <p:cond delay="0"/>
                                          </p:stCondLst>
                                        </p:cTn>
                                        <p:tgtEl>
                                          <p:spTgt spid="8">
                                            <p:txEl>
                                              <p:pRg st="1" end="1"/>
                                            </p:txEl>
                                          </p:spTgt>
                                        </p:tgtEl>
                                        <p:attrNameLst>
                                          <p:attrName>style.visibility</p:attrName>
                                        </p:attrNameLst>
                                      </p:cBhvr>
                                      <p:to>
                                        <p:strVal val="visible"/>
                                      </p:to>
                                    </p:set>
                                    <p:animEffect transition="in" filter="fade">
                                      <p:cBhvr>
                                        <p:cTn id="18" dur="450"/>
                                        <p:tgtEl>
                                          <p:spTgt spid="8">
                                            <p:txEl>
                                              <p:pRg st="1" end="1"/>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3">
                                            <p:txEl>
                                              <p:pRg st="1" end="1"/>
                                            </p:txEl>
                                          </p:spTgt>
                                        </p:tgtEl>
                                        <p:attrNameLst>
                                          <p:attrName>style.visibility</p:attrName>
                                        </p:attrNameLst>
                                      </p:cBhvr>
                                      <p:to>
                                        <p:strVal val="visible"/>
                                      </p:to>
                                    </p:set>
                                    <p:animEffect transition="in" filter="fade">
                                      <p:cBhvr>
                                        <p:cTn id="21" dur="450"/>
                                        <p:tgtEl>
                                          <p:spTgt spid="33">
                                            <p:txEl>
                                              <p:pRg st="1" end="1"/>
                                            </p:txEl>
                                          </p:spTgt>
                                        </p:tgtEl>
                                      </p:cBhvr>
                                    </p:animEffect>
                                  </p:childTnLst>
                                </p:cTn>
                              </p:par>
                            </p:childTnLst>
                          </p:cTn>
                        </p:par>
                        <p:par>
                          <p:cTn id="22" fill="hold">
                            <p:stCondLst>
                              <p:cond delay="1350"/>
                            </p:stCondLst>
                            <p:childTnLst>
                              <p:par>
                                <p:cTn id="23" presetID="10" presetClass="entr" presetSubtype="0" fill="hold" grpId="0" nodeType="afterEffect">
                                  <p:stCondLst>
                                    <p:cond delay="0"/>
                                  </p:stCondLst>
                                  <p:childTnLst>
                                    <p:set>
                                      <p:cBhvr>
                                        <p:cTn id="24" dur="1" fill="hold">
                                          <p:stCondLst>
                                            <p:cond delay="0"/>
                                          </p:stCondLst>
                                        </p:cTn>
                                        <p:tgtEl>
                                          <p:spTgt spid="8">
                                            <p:txEl>
                                              <p:pRg st="2" end="2"/>
                                            </p:txEl>
                                          </p:spTgt>
                                        </p:tgtEl>
                                        <p:attrNameLst>
                                          <p:attrName>style.visibility</p:attrName>
                                        </p:attrNameLst>
                                      </p:cBhvr>
                                      <p:to>
                                        <p:strVal val="visible"/>
                                      </p:to>
                                    </p:set>
                                    <p:animEffect transition="in" filter="fade">
                                      <p:cBhvr>
                                        <p:cTn id="25" dur="450"/>
                                        <p:tgtEl>
                                          <p:spTgt spid="8">
                                            <p:txEl>
                                              <p:pRg st="2" end="2"/>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3">
                                            <p:txEl>
                                              <p:pRg st="2" end="2"/>
                                            </p:txEl>
                                          </p:spTgt>
                                        </p:tgtEl>
                                        <p:attrNameLst>
                                          <p:attrName>style.visibility</p:attrName>
                                        </p:attrNameLst>
                                      </p:cBhvr>
                                      <p:to>
                                        <p:strVal val="visible"/>
                                      </p:to>
                                    </p:set>
                                    <p:animEffect transition="in" filter="fade">
                                      <p:cBhvr>
                                        <p:cTn id="28" dur="450"/>
                                        <p:tgtEl>
                                          <p:spTgt spid="33">
                                            <p:txEl>
                                              <p:pRg st="2" end="2"/>
                                            </p:txEl>
                                          </p:spTgt>
                                        </p:tgtEl>
                                      </p:cBhvr>
                                    </p:animEffect>
                                  </p:childTnLst>
                                </p:cTn>
                              </p:par>
                            </p:childTnLst>
                          </p:cTn>
                        </p:par>
                        <p:par>
                          <p:cTn id="29" fill="hold">
                            <p:stCondLst>
                              <p:cond delay="1800"/>
                            </p:stCondLst>
                            <p:childTnLst>
                              <p:par>
                                <p:cTn id="30" presetID="10" presetClass="entr" presetSubtype="0" fill="hold" grpId="0" nodeType="afterEffect">
                                  <p:stCondLst>
                                    <p:cond delay="0"/>
                                  </p:stCondLst>
                                  <p:childTnLst>
                                    <p:set>
                                      <p:cBhvr>
                                        <p:cTn id="31" dur="1" fill="hold">
                                          <p:stCondLst>
                                            <p:cond delay="0"/>
                                          </p:stCondLst>
                                        </p:cTn>
                                        <p:tgtEl>
                                          <p:spTgt spid="32">
                                            <p:txEl>
                                              <p:pRg st="0" end="0"/>
                                            </p:txEl>
                                          </p:spTgt>
                                        </p:tgtEl>
                                        <p:attrNameLst>
                                          <p:attrName>style.visibility</p:attrName>
                                        </p:attrNameLst>
                                      </p:cBhvr>
                                      <p:to>
                                        <p:strVal val="visible"/>
                                      </p:to>
                                    </p:set>
                                    <p:animEffect transition="in" filter="fade">
                                      <p:cBhvr>
                                        <p:cTn id="32" dur="450"/>
                                        <p:tgtEl>
                                          <p:spTgt spid="32">
                                            <p:txEl>
                                              <p:pRg st="0" end="0"/>
                                            </p:txEl>
                                          </p:spTgt>
                                        </p:tgtEl>
                                      </p:cBhvr>
                                    </p:animEffect>
                                  </p:childTnLst>
                                </p:cTn>
                              </p:par>
                            </p:childTnLst>
                          </p:cTn>
                        </p:par>
                        <p:par>
                          <p:cTn id="33" fill="hold">
                            <p:stCondLst>
                              <p:cond delay="2250"/>
                            </p:stCondLst>
                            <p:childTnLst>
                              <p:par>
                                <p:cTn id="34" presetID="10" presetClass="entr" presetSubtype="0" fill="hold" grpId="0" nodeType="afterEffect">
                                  <p:stCondLst>
                                    <p:cond delay="0"/>
                                  </p:stCondLst>
                                  <p:childTnLst>
                                    <p:set>
                                      <p:cBhvr>
                                        <p:cTn id="35" dur="1" fill="hold">
                                          <p:stCondLst>
                                            <p:cond delay="0"/>
                                          </p:stCondLst>
                                        </p:cTn>
                                        <p:tgtEl>
                                          <p:spTgt spid="32">
                                            <p:txEl>
                                              <p:pRg st="1" end="1"/>
                                            </p:txEl>
                                          </p:spTgt>
                                        </p:tgtEl>
                                        <p:attrNameLst>
                                          <p:attrName>style.visibility</p:attrName>
                                        </p:attrNameLst>
                                      </p:cBhvr>
                                      <p:to>
                                        <p:strVal val="visible"/>
                                      </p:to>
                                    </p:set>
                                    <p:animEffect transition="in" filter="fade">
                                      <p:cBhvr>
                                        <p:cTn id="36" dur="450"/>
                                        <p:tgtEl>
                                          <p:spTgt spid="32">
                                            <p:txEl>
                                              <p:pRg st="1" end="1"/>
                                            </p:txEl>
                                          </p:spTgt>
                                        </p:tgtEl>
                                      </p:cBhvr>
                                    </p:animEffect>
                                  </p:childTnLst>
                                </p:cTn>
                              </p:par>
                            </p:childTnLst>
                          </p:cTn>
                        </p:par>
                        <p:par>
                          <p:cTn id="37" fill="hold">
                            <p:stCondLst>
                              <p:cond delay="2700"/>
                            </p:stCondLst>
                            <p:childTnLst>
                              <p:par>
                                <p:cTn id="38" presetID="10" presetClass="entr" presetSubtype="0" fill="hold" grpId="0" nodeType="afterEffect">
                                  <p:stCondLst>
                                    <p:cond delay="0"/>
                                  </p:stCondLst>
                                  <p:childTnLst>
                                    <p:set>
                                      <p:cBhvr>
                                        <p:cTn id="39" dur="1" fill="hold">
                                          <p:stCondLst>
                                            <p:cond delay="0"/>
                                          </p:stCondLst>
                                        </p:cTn>
                                        <p:tgtEl>
                                          <p:spTgt spid="32">
                                            <p:txEl>
                                              <p:pRg st="2" end="2"/>
                                            </p:txEl>
                                          </p:spTgt>
                                        </p:tgtEl>
                                        <p:attrNameLst>
                                          <p:attrName>style.visibility</p:attrName>
                                        </p:attrNameLst>
                                      </p:cBhvr>
                                      <p:to>
                                        <p:strVal val="visible"/>
                                      </p:to>
                                    </p:set>
                                    <p:animEffect transition="in" filter="fade">
                                      <p:cBhvr>
                                        <p:cTn id="40" dur="450"/>
                                        <p:tgtEl>
                                          <p:spTgt spid="32">
                                            <p:txEl>
                                              <p:pRg st="2" end="2"/>
                                            </p:txEl>
                                          </p:spTgt>
                                        </p:tgtEl>
                                      </p:cBhvr>
                                    </p:animEffect>
                                  </p:childTnLst>
                                </p:cTn>
                              </p:par>
                            </p:childTnLst>
                          </p:cTn>
                        </p:par>
                        <p:par>
                          <p:cTn id="41" fill="hold">
                            <p:stCondLst>
                              <p:cond delay="3150"/>
                            </p:stCondLst>
                            <p:childTnLst>
                              <p:par>
                                <p:cTn id="42" presetID="10" presetClass="entr" presetSubtype="0" fill="hold" grpId="0" nodeType="afterEffect">
                                  <p:stCondLst>
                                    <p:cond delay="400"/>
                                  </p:stCondLst>
                                  <p:iterate type="lt">
                                    <p:tmPct val="0"/>
                                  </p:iterate>
                                  <p:childTnLst>
                                    <p:set>
                                      <p:cBhvr>
                                        <p:cTn id="43" dur="1" fill="hold">
                                          <p:stCondLst>
                                            <p:cond delay="0"/>
                                          </p:stCondLst>
                                        </p:cTn>
                                        <p:tgtEl>
                                          <p:spTgt spid="37"/>
                                        </p:tgtEl>
                                        <p:attrNameLst>
                                          <p:attrName>style.visibility</p:attrName>
                                        </p:attrNameLst>
                                      </p:cBhvr>
                                      <p:to>
                                        <p:strVal val="visible"/>
                                      </p:to>
                                    </p:set>
                                    <p:animEffect transition="in" filter="fade">
                                      <p:cBhvr>
                                        <p:cTn id="44" dur="1000"/>
                                        <p:tgtEl>
                                          <p:spTgt spid="37"/>
                                        </p:tgtEl>
                                      </p:cBhvr>
                                    </p:animEffect>
                                  </p:childTnLst>
                                </p:cTn>
                              </p:par>
                              <p:par>
                                <p:cTn id="45" presetID="10" presetClass="entr" presetSubtype="0" fill="hold" nodeType="withEffect">
                                  <p:stCondLst>
                                    <p:cond delay="400"/>
                                  </p:stCondLst>
                                  <p:iterate type="lt">
                                    <p:tmPct val="0"/>
                                  </p:iterate>
                                  <p:childTnLst>
                                    <p:set>
                                      <p:cBhvr>
                                        <p:cTn id="46" dur="1" fill="hold">
                                          <p:stCondLst>
                                            <p:cond delay="0"/>
                                          </p:stCondLst>
                                        </p:cTn>
                                        <p:tgtEl>
                                          <p:spTgt spid="48"/>
                                        </p:tgtEl>
                                        <p:attrNameLst>
                                          <p:attrName>style.visibility</p:attrName>
                                        </p:attrNameLst>
                                      </p:cBhvr>
                                      <p:to>
                                        <p:strVal val="visible"/>
                                      </p:to>
                                    </p:set>
                                    <p:animEffect transition="in" filter="fade">
                                      <p:cBhvr>
                                        <p:cTn id="47" dur="1000"/>
                                        <p:tgtEl>
                                          <p:spTgt spid="48"/>
                                        </p:tgtEl>
                                      </p:cBhvr>
                                    </p:animEffect>
                                  </p:childTnLst>
                                </p:cTn>
                              </p:par>
                              <p:par>
                                <p:cTn id="48" presetID="10" presetClass="entr" presetSubtype="0" fill="hold" nodeType="withEffect">
                                  <p:stCondLst>
                                    <p:cond delay="400"/>
                                  </p:stCondLst>
                                  <p:iterate type="lt">
                                    <p:tmPct val="0"/>
                                  </p:iterate>
                                  <p:childTnLst>
                                    <p:set>
                                      <p:cBhvr>
                                        <p:cTn id="49" dur="1" fill="hold">
                                          <p:stCondLst>
                                            <p:cond delay="0"/>
                                          </p:stCondLst>
                                        </p:cTn>
                                        <p:tgtEl>
                                          <p:spTgt spid="52"/>
                                        </p:tgtEl>
                                        <p:attrNameLst>
                                          <p:attrName>style.visibility</p:attrName>
                                        </p:attrNameLst>
                                      </p:cBhvr>
                                      <p:to>
                                        <p:strVal val="visible"/>
                                      </p:to>
                                    </p:set>
                                    <p:animEffect transition="in" filter="fade">
                                      <p:cBhvr>
                                        <p:cTn id="50" dur="1000"/>
                                        <p:tgtEl>
                                          <p:spTgt spid="52"/>
                                        </p:tgtEl>
                                      </p:cBhvr>
                                    </p:animEffect>
                                  </p:childTnLst>
                                </p:cTn>
                              </p:par>
                            </p:childTnLst>
                          </p:cTn>
                        </p:par>
                        <p:par>
                          <p:cTn id="51" fill="hold">
                            <p:stCondLst>
                              <p:cond delay="4550"/>
                            </p:stCondLst>
                            <p:childTnLst>
                              <p:par>
                                <p:cTn id="52" presetID="10" presetClass="entr" presetSubtype="0" fill="hold" grpId="0" nodeType="afterEffect">
                                  <p:stCondLst>
                                    <p:cond delay="300"/>
                                  </p:stCondLst>
                                  <p:childTnLst>
                                    <p:set>
                                      <p:cBhvr>
                                        <p:cTn id="53" dur="1" fill="hold">
                                          <p:stCondLst>
                                            <p:cond delay="0"/>
                                          </p:stCondLst>
                                        </p:cTn>
                                        <p:tgtEl>
                                          <p:spTgt spid="38"/>
                                        </p:tgtEl>
                                        <p:attrNameLst>
                                          <p:attrName>style.visibility</p:attrName>
                                        </p:attrNameLst>
                                      </p:cBhvr>
                                      <p:to>
                                        <p:strVal val="visible"/>
                                      </p:to>
                                    </p:set>
                                    <p:animEffect transition="in" filter="fade">
                                      <p:cBhvr>
                                        <p:cTn id="54" dur="2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p:bldP spid="36" grpId="0"/>
      <p:bldP spid="37" grpId="0"/>
      <p:bldP spid="38" grpId="0"/>
      <p:bldP spid="32" grpId="0" uiExpand="1" build="p"/>
      <p:bldP spid="33"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pic>
        <p:nvPicPr>
          <p:cNvPr id="206" name="Google Shape;206;p31"/>
          <p:cNvPicPr preferRelativeResize="0"/>
          <p:nvPr/>
        </p:nvPicPr>
        <p:blipFill>
          <a:blip r:embed="rId3">
            <a:alphaModFix/>
          </a:blip>
          <a:stretch>
            <a:fillRect/>
          </a:stretch>
        </p:blipFill>
        <p:spPr>
          <a:xfrm>
            <a:off x="0" y="3093538"/>
            <a:ext cx="2690800" cy="2253398"/>
          </a:xfrm>
          <a:prstGeom prst="rect">
            <a:avLst/>
          </a:prstGeom>
          <a:noFill/>
          <a:ln>
            <a:noFill/>
          </a:ln>
        </p:spPr>
      </p:pic>
      <p:pic>
        <p:nvPicPr>
          <p:cNvPr id="207" name="Google Shape;207;p31"/>
          <p:cNvPicPr preferRelativeResize="0"/>
          <p:nvPr/>
        </p:nvPicPr>
        <p:blipFill>
          <a:blip r:embed="rId4">
            <a:alphaModFix/>
          </a:blip>
          <a:stretch>
            <a:fillRect/>
          </a:stretch>
        </p:blipFill>
        <p:spPr>
          <a:xfrm>
            <a:off x="6744225" y="-148000"/>
            <a:ext cx="2521200" cy="2112781"/>
          </a:xfrm>
          <a:prstGeom prst="rect">
            <a:avLst/>
          </a:prstGeom>
          <a:noFill/>
          <a:ln>
            <a:noFill/>
          </a:ln>
        </p:spPr>
      </p:pic>
      <p:sp>
        <p:nvSpPr>
          <p:cNvPr id="16" name="Google Shape;203;p31">
            <a:extLst>
              <a:ext uri="{FF2B5EF4-FFF2-40B4-BE49-F238E27FC236}">
                <a16:creationId xmlns:a16="http://schemas.microsoft.com/office/drawing/2014/main" id="{ECFD96E0-CC20-465B-BD84-034ECCD5B626}"/>
              </a:ext>
            </a:extLst>
          </p:cNvPr>
          <p:cNvSpPr txBox="1">
            <a:spLocks noGrp="1"/>
          </p:cNvSpPr>
          <p:nvPr>
            <p:ph type="subTitle" idx="1"/>
          </p:nvPr>
        </p:nvSpPr>
        <p:spPr>
          <a:xfrm>
            <a:off x="2754504" y="3583037"/>
            <a:ext cx="3811664" cy="637200"/>
          </a:xfrm>
          <a:prstGeom prst="rect">
            <a:avLst/>
          </a:prstGeom>
        </p:spPr>
        <p:txBody>
          <a:bodyPr spcFirstLastPara="1" wrap="square" lIns="91425" tIns="91425" rIns="91425" bIns="91425" anchor="t" anchorCtr="0">
            <a:noAutofit/>
          </a:bodyPr>
          <a:lstStyle/>
          <a:p>
            <a:pPr marL="0" lvl="0" indent="0"/>
            <a:r>
              <a:rPr lang="zh-CN" altLang="en-US" dirty="0">
                <a:latin typeface="方正颜真卿楷书 简繁" panose="02000500000000000000" pitchFamily="2" charset="-122"/>
                <a:ea typeface="方正颜真卿楷书 简繁" panose="02000500000000000000" pitchFamily="2" charset="-122"/>
              </a:rPr>
              <a:t>杭州市餐饮行业在疫情中所受影响</a:t>
            </a:r>
            <a:endParaRPr dirty="0">
              <a:latin typeface="方正清刻本悦宋简体" panose="02000000000000000000" pitchFamily="2" charset="-122"/>
              <a:ea typeface="方正清刻本悦宋简体" panose="02000000000000000000" pitchFamily="2" charset="-122"/>
            </a:endParaRPr>
          </a:p>
        </p:txBody>
      </p:sp>
      <p:sp>
        <p:nvSpPr>
          <p:cNvPr id="17" name="Google Shape;204;p31">
            <a:extLst>
              <a:ext uri="{FF2B5EF4-FFF2-40B4-BE49-F238E27FC236}">
                <a16:creationId xmlns:a16="http://schemas.microsoft.com/office/drawing/2014/main" id="{D5556DB9-7931-4C30-A43A-15789DE0F093}"/>
              </a:ext>
            </a:extLst>
          </p:cNvPr>
          <p:cNvSpPr txBox="1">
            <a:spLocks noGrp="1"/>
          </p:cNvSpPr>
          <p:nvPr>
            <p:ph type="ctrTitle"/>
          </p:nvPr>
        </p:nvSpPr>
        <p:spPr>
          <a:xfrm>
            <a:off x="2601590" y="2237407"/>
            <a:ext cx="4117493" cy="946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zh-CN" altLang="en-US" sz="5400" dirty="0">
                <a:latin typeface="方正颜真卿楷书 简繁" panose="02000500000000000000" pitchFamily="2" charset="-122"/>
                <a:ea typeface="方正颜真卿楷书 简繁" panose="02000500000000000000" pitchFamily="2" charset="-122"/>
              </a:rPr>
              <a:t>背景介绍</a:t>
            </a:r>
            <a:endParaRPr sz="5400" dirty="0">
              <a:latin typeface="方正颜真卿楷书 简繁" panose="02000500000000000000" pitchFamily="2" charset="-122"/>
              <a:ea typeface="方正颜真卿楷书 简繁" panose="02000500000000000000" pitchFamily="2" charset="-122"/>
            </a:endParaRPr>
          </a:p>
        </p:txBody>
      </p:sp>
      <p:sp>
        <p:nvSpPr>
          <p:cNvPr id="18" name="Google Shape;205;p31">
            <a:extLst>
              <a:ext uri="{FF2B5EF4-FFF2-40B4-BE49-F238E27FC236}">
                <a16:creationId xmlns:a16="http://schemas.microsoft.com/office/drawing/2014/main" id="{0AB78A49-0606-4B54-820E-853B8FD20716}"/>
              </a:ext>
            </a:extLst>
          </p:cNvPr>
          <p:cNvSpPr txBox="1">
            <a:spLocks noGrp="1"/>
          </p:cNvSpPr>
          <p:nvPr>
            <p:ph type="title" idx="2"/>
          </p:nvPr>
        </p:nvSpPr>
        <p:spPr>
          <a:xfrm>
            <a:off x="3570736" y="1163555"/>
            <a:ext cx="21792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a:t>
            </a:r>
            <a:r>
              <a:rPr lang="en-US" altLang="zh-CN" dirty="0"/>
              <a:t>1</a:t>
            </a:r>
            <a:endParaRPr dirty="0"/>
          </a:p>
        </p:txBody>
      </p:sp>
      <p:cxnSp>
        <p:nvCxnSpPr>
          <p:cNvPr id="19" name="Google Shape;208;p31">
            <a:extLst>
              <a:ext uri="{FF2B5EF4-FFF2-40B4-BE49-F238E27FC236}">
                <a16:creationId xmlns:a16="http://schemas.microsoft.com/office/drawing/2014/main" id="{EF5D2F84-6761-44E5-ACA0-5BE329876588}"/>
              </a:ext>
            </a:extLst>
          </p:cNvPr>
          <p:cNvCxnSpPr/>
          <p:nvPr/>
        </p:nvCxnSpPr>
        <p:spPr>
          <a:xfrm>
            <a:off x="4242286" y="3279130"/>
            <a:ext cx="836100" cy="0"/>
          </a:xfrm>
          <a:prstGeom prst="straightConnector1">
            <a:avLst/>
          </a:prstGeom>
          <a:noFill/>
          <a:ln w="76200" cap="flat" cmpd="sng">
            <a:solidFill>
              <a:schemeClr val="accent1"/>
            </a:solidFill>
            <a:prstDash val="dot"/>
            <a:round/>
            <a:headEnd type="none" w="med" len="med"/>
            <a:tailEnd type="none" w="med" len="med"/>
          </a:ln>
        </p:spPr>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42"/>
        <p:cNvGrpSpPr/>
        <p:nvPr/>
      </p:nvGrpSpPr>
      <p:grpSpPr>
        <a:xfrm>
          <a:off x="0" y="0"/>
          <a:ext cx="0" cy="0"/>
          <a:chOff x="0" y="0"/>
          <a:chExt cx="0" cy="0"/>
        </a:xfrm>
      </p:grpSpPr>
      <p:sp>
        <p:nvSpPr>
          <p:cNvPr id="444" name="Google Shape;444;p39"/>
          <p:cNvSpPr txBox="1">
            <a:spLocks noGrp="1"/>
          </p:cNvSpPr>
          <p:nvPr>
            <p:ph type="title"/>
          </p:nvPr>
        </p:nvSpPr>
        <p:spPr>
          <a:xfrm>
            <a:off x="1207050" y="174786"/>
            <a:ext cx="6729900" cy="650100"/>
          </a:xfrm>
          <a:prstGeom prst="rect">
            <a:avLst/>
          </a:prstGeom>
          <a:noFill/>
          <a:ln>
            <a:noFill/>
          </a:ln>
        </p:spPr>
        <p:txBody>
          <a:bodyPr spcFirstLastPara="1" wrap="square" lIns="91425" tIns="91425" rIns="91425" bIns="91425" anchor="t" anchorCtr="0">
            <a:noAutofit/>
          </a:bodyPr>
          <a:lstStyle/>
          <a:p>
            <a:r>
              <a:rPr lang="zh-CN" altLang="en-US" sz="2800" dirty="0">
                <a:latin typeface="方正颜真卿楷书 简繁" panose="02000500000000000000" pitchFamily="2" charset="-122"/>
                <a:ea typeface="方正颜真卿楷书 简繁" panose="02000500000000000000" pitchFamily="2" charset="-122"/>
              </a:rPr>
              <a:t>餐饮行业在疫情中所受影响</a:t>
            </a:r>
            <a:endParaRPr sz="2800" dirty="0">
              <a:latin typeface="方正颜真卿楷书 简繁" panose="02000500000000000000" pitchFamily="2" charset="-122"/>
              <a:ea typeface="方正颜真卿楷书 简繁" panose="02000500000000000000" pitchFamily="2" charset="-122"/>
            </a:endParaRPr>
          </a:p>
        </p:txBody>
      </p:sp>
      <p:sp>
        <p:nvSpPr>
          <p:cNvPr id="446" name="Google Shape;446;p39"/>
          <p:cNvSpPr txBox="1"/>
          <p:nvPr/>
        </p:nvSpPr>
        <p:spPr>
          <a:xfrm>
            <a:off x="1425626" y="1081343"/>
            <a:ext cx="1511700" cy="365400"/>
          </a:xfrm>
          <a:prstGeom prst="rect">
            <a:avLst/>
          </a:prstGeom>
          <a:noFill/>
          <a:ln>
            <a:noFill/>
          </a:ln>
        </p:spPr>
        <p:txBody>
          <a:bodyPr spcFirstLastPara="1" wrap="square" lIns="0" tIns="6350" rIns="0" bIns="0" anchor="ctr" anchorCtr="0">
            <a:noAutofit/>
          </a:bodyPr>
          <a:lstStyle/>
          <a:p>
            <a:pPr marL="0" marR="0" lvl="0" indent="0" algn="ctr" rtl="0">
              <a:spcBef>
                <a:spcPts val="0"/>
              </a:spcBef>
              <a:spcAft>
                <a:spcPts val="0"/>
              </a:spcAft>
              <a:buNone/>
            </a:pPr>
            <a:r>
              <a:rPr lang="zh-CN" altLang="en-US" sz="2400" dirty="0">
                <a:latin typeface="方正颜真卿楷书 简繁" panose="02000500000000000000" pitchFamily="2" charset="-122"/>
                <a:ea typeface="方正颜真卿楷书 简繁" panose="02000500000000000000" pitchFamily="2" charset="-122"/>
                <a:cs typeface="East Sea Dokdo"/>
                <a:sym typeface="East Sea Dokdo"/>
              </a:rPr>
              <a:t>全国</a:t>
            </a:r>
            <a:endParaRPr sz="2400" dirty="0">
              <a:latin typeface="方正颜真卿楷书 简繁" panose="02000500000000000000" pitchFamily="2" charset="-122"/>
              <a:ea typeface="方正颜真卿楷书 简繁" panose="02000500000000000000" pitchFamily="2" charset="-122"/>
              <a:cs typeface="East Sea Dokdo"/>
              <a:sym typeface="East Sea Dokdo"/>
            </a:endParaRPr>
          </a:p>
        </p:txBody>
      </p:sp>
      <p:sp>
        <p:nvSpPr>
          <p:cNvPr id="447" name="Google Shape;447;p39"/>
          <p:cNvSpPr txBox="1"/>
          <p:nvPr/>
        </p:nvSpPr>
        <p:spPr>
          <a:xfrm>
            <a:off x="6206675" y="1054450"/>
            <a:ext cx="1357200" cy="365400"/>
          </a:xfrm>
          <a:prstGeom prst="rect">
            <a:avLst/>
          </a:prstGeom>
          <a:noFill/>
          <a:ln>
            <a:noFill/>
          </a:ln>
        </p:spPr>
        <p:txBody>
          <a:bodyPr spcFirstLastPara="1" wrap="square" lIns="0" tIns="6350" rIns="0" bIns="0" anchor="ctr" anchorCtr="0">
            <a:noAutofit/>
          </a:bodyPr>
          <a:lstStyle>
            <a:defPPr marR="0" lvl="0" algn="l" rtl="0">
              <a:lnSpc>
                <a:spcPct val="100000"/>
              </a:lnSpc>
              <a:spcBef>
                <a:spcPts val="0"/>
              </a:spcBef>
              <a:spcAft>
                <a:spcPts val="0"/>
              </a:spcAft>
            </a:defPPr>
            <a:lvl1pPr marL="0" indent="0" algn="ctr">
              <a:buNone/>
              <a:defRPr sz="2400">
                <a:latin typeface="方正颜真卿楷书 简繁" panose="02000500000000000000" pitchFamily="2" charset="-122"/>
                <a:ea typeface="方正颜真卿楷书 简繁" panose="02000500000000000000" pitchFamily="2" charset="-122"/>
                <a:cs typeface="East Sea Dokdo"/>
              </a:defRPr>
            </a:lvl1pPr>
          </a:lstStyle>
          <a:p>
            <a:r>
              <a:rPr lang="zh-CN" altLang="en-US" dirty="0">
                <a:sym typeface="East Sea Dokdo"/>
              </a:rPr>
              <a:t>杭州</a:t>
            </a:r>
            <a:endParaRPr dirty="0">
              <a:sym typeface="East Sea Dokdo"/>
            </a:endParaRPr>
          </a:p>
        </p:txBody>
      </p:sp>
      <p:cxnSp>
        <p:nvCxnSpPr>
          <p:cNvPr id="449" name="Google Shape;449;p39"/>
          <p:cNvCxnSpPr/>
          <p:nvPr/>
        </p:nvCxnSpPr>
        <p:spPr>
          <a:xfrm>
            <a:off x="6644308" y="1512775"/>
            <a:ext cx="513900" cy="0"/>
          </a:xfrm>
          <a:prstGeom prst="straightConnector1">
            <a:avLst/>
          </a:prstGeom>
          <a:noFill/>
          <a:ln w="38100" cap="flat" cmpd="sng">
            <a:solidFill>
              <a:srgbClr val="CC0000"/>
            </a:solidFill>
            <a:prstDash val="dot"/>
            <a:round/>
            <a:headEnd type="none" w="med" len="med"/>
            <a:tailEnd type="none" w="med" len="med"/>
          </a:ln>
        </p:spPr>
      </p:cxnSp>
      <p:sp>
        <p:nvSpPr>
          <p:cNvPr id="25" name="Google Shape;443;p39">
            <a:extLst>
              <a:ext uri="{FF2B5EF4-FFF2-40B4-BE49-F238E27FC236}">
                <a16:creationId xmlns:a16="http://schemas.microsoft.com/office/drawing/2014/main" id="{59D2AF2A-E2E4-44DD-A765-C0AA249AEB65}"/>
              </a:ext>
            </a:extLst>
          </p:cNvPr>
          <p:cNvSpPr/>
          <p:nvPr/>
        </p:nvSpPr>
        <p:spPr>
          <a:xfrm>
            <a:off x="968106" y="1982637"/>
            <a:ext cx="915000" cy="915000"/>
          </a:xfrm>
          <a:prstGeom prst="ellipse">
            <a:avLst/>
          </a:prstGeom>
          <a:noFill/>
          <a:ln w="19050" cap="flat" cmpd="sng">
            <a:solidFill>
              <a:srgbClr val="5B0F00"/>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451;p39">
            <a:extLst>
              <a:ext uri="{FF2B5EF4-FFF2-40B4-BE49-F238E27FC236}">
                <a16:creationId xmlns:a16="http://schemas.microsoft.com/office/drawing/2014/main" id="{E16620BD-6DBC-43B0-945D-285C2A4E6F74}"/>
              </a:ext>
            </a:extLst>
          </p:cNvPr>
          <p:cNvSpPr txBox="1">
            <a:spLocks/>
          </p:cNvSpPr>
          <p:nvPr/>
        </p:nvSpPr>
        <p:spPr>
          <a:xfrm>
            <a:off x="2147377" y="2051250"/>
            <a:ext cx="2126099" cy="384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East Sea Dokdo"/>
              <a:buNone/>
              <a:defRPr sz="4800" b="0" i="0" u="none" strike="noStrike" cap="none">
                <a:solidFill>
                  <a:schemeClr val="dk1"/>
                </a:solidFill>
                <a:latin typeface="East Sea Dokdo"/>
                <a:ea typeface="East Sea Dokdo"/>
                <a:cs typeface="East Sea Dokdo"/>
                <a:sym typeface="East Sea Dokdo"/>
              </a:defRPr>
            </a:lvl1pPr>
            <a:lvl2pPr marR="0" lvl="1" algn="l" rtl="0">
              <a:lnSpc>
                <a:spcPct val="100000"/>
              </a:lnSpc>
              <a:spcBef>
                <a:spcPts val="0"/>
              </a:spcBef>
              <a:spcAft>
                <a:spcPts val="0"/>
              </a:spcAft>
              <a:buClr>
                <a:schemeClr val="dk1"/>
              </a:buClr>
              <a:buSzPts val="4800"/>
              <a:buFont typeface="East Sea Dokdo"/>
              <a:buNone/>
              <a:defRPr sz="4800" b="0" i="0" u="none" strike="noStrike" cap="none">
                <a:solidFill>
                  <a:schemeClr val="dk1"/>
                </a:solidFill>
                <a:latin typeface="East Sea Dokdo"/>
                <a:ea typeface="East Sea Dokdo"/>
                <a:cs typeface="East Sea Dokdo"/>
                <a:sym typeface="East Sea Dokdo"/>
              </a:defRPr>
            </a:lvl2pPr>
            <a:lvl3pPr marR="0" lvl="2" algn="l" rtl="0">
              <a:lnSpc>
                <a:spcPct val="100000"/>
              </a:lnSpc>
              <a:spcBef>
                <a:spcPts val="0"/>
              </a:spcBef>
              <a:spcAft>
                <a:spcPts val="0"/>
              </a:spcAft>
              <a:buClr>
                <a:schemeClr val="dk1"/>
              </a:buClr>
              <a:buSzPts val="4800"/>
              <a:buFont typeface="East Sea Dokdo"/>
              <a:buNone/>
              <a:defRPr sz="4800" b="0" i="0" u="none" strike="noStrike" cap="none">
                <a:solidFill>
                  <a:schemeClr val="dk1"/>
                </a:solidFill>
                <a:latin typeface="East Sea Dokdo"/>
                <a:ea typeface="East Sea Dokdo"/>
                <a:cs typeface="East Sea Dokdo"/>
                <a:sym typeface="East Sea Dokdo"/>
              </a:defRPr>
            </a:lvl3pPr>
            <a:lvl4pPr marR="0" lvl="3" algn="l" rtl="0">
              <a:lnSpc>
                <a:spcPct val="100000"/>
              </a:lnSpc>
              <a:spcBef>
                <a:spcPts val="0"/>
              </a:spcBef>
              <a:spcAft>
                <a:spcPts val="0"/>
              </a:spcAft>
              <a:buClr>
                <a:schemeClr val="dk1"/>
              </a:buClr>
              <a:buSzPts val="4800"/>
              <a:buFont typeface="East Sea Dokdo"/>
              <a:buNone/>
              <a:defRPr sz="4800" b="0" i="0" u="none" strike="noStrike" cap="none">
                <a:solidFill>
                  <a:schemeClr val="dk1"/>
                </a:solidFill>
                <a:latin typeface="East Sea Dokdo"/>
                <a:ea typeface="East Sea Dokdo"/>
                <a:cs typeface="East Sea Dokdo"/>
                <a:sym typeface="East Sea Dokdo"/>
              </a:defRPr>
            </a:lvl4pPr>
            <a:lvl5pPr marR="0" lvl="4" algn="l" rtl="0">
              <a:lnSpc>
                <a:spcPct val="100000"/>
              </a:lnSpc>
              <a:spcBef>
                <a:spcPts val="0"/>
              </a:spcBef>
              <a:spcAft>
                <a:spcPts val="0"/>
              </a:spcAft>
              <a:buClr>
                <a:schemeClr val="dk1"/>
              </a:buClr>
              <a:buSzPts val="4800"/>
              <a:buFont typeface="East Sea Dokdo"/>
              <a:buNone/>
              <a:defRPr sz="4800" b="0" i="0" u="none" strike="noStrike" cap="none">
                <a:solidFill>
                  <a:schemeClr val="dk1"/>
                </a:solidFill>
                <a:latin typeface="East Sea Dokdo"/>
                <a:ea typeface="East Sea Dokdo"/>
                <a:cs typeface="East Sea Dokdo"/>
                <a:sym typeface="East Sea Dokdo"/>
              </a:defRPr>
            </a:lvl5pPr>
            <a:lvl6pPr marR="0" lvl="5" algn="l" rtl="0">
              <a:lnSpc>
                <a:spcPct val="100000"/>
              </a:lnSpc>
              <a:spcBef>
                <a:spcPts val="0"/>
              </a:spcBef>
              <a:spcAft>
                <a:spcPts val="0"/>
              </a:spcAft>
              <a:buClr>
                <a:schemeClr val="dk1"/>
              </a:buClr>
              <a:buSzPts val="4800"/>
              <a:buFont typeface="East Sea Dokdo"/>
              <a:buNone/>
              <a:defRPr sz="4800" b="0" i="0" u="none" strike="noStrike" cap="none">
                <a:solidFill>
                  <a:schemeClr val="dk1"/>
                </a:solidFill>
                <a:latin typeface="East Sea Dokdo"/>
                <a:ea typeface="East Sea Dokdo"/>
                <a:cs typeface="East Sea Dokdo"/>
                <a:sym typeface="East Sea Dokdo"/>
              </a:defRPr>
            </a:lvl6pPr>
            <a:lvl7pPr marR="0" lvl="6" algn="l" rtl="0">
              <a:lnSpc>
                <a:spcPct val="100000"/>
              </a:lnSpc>
              <a:spcBef>
                <a:spcPts val="0"/>
              </a:spcBef>
              <a:spcAft>
                <a:spcPts val="0"/>
              </a:spcAft>
              <a:buClr>
                <a:schemeClr val="dk1"/>
              </a:buClr>
              <a:buSzPts val="4800"/>
              <a:buFont typeface="East Sea Dokdo"/>
              <a:buNone/>
              <a:defRPr sz="4800" b="0" i="0" u="none" strike="noStrike" cap="none">
                <a:solidFill>
                  <a:schemeClr val="dk1"/>
                </a:solidFill>
                <a:latin typeface="East Sea Dokdo"/>
                <a:ea typeface="East Sea Dokdo"/>
                <a:cs typeface="East Sea Dokdo"/>
                <a:sym typeface="East Sea Dokdo"/>
              </a:defRPr>
            </a:lvl7pPr>
            <a:lvl8pPr marR="0" lvl="7" algn="l" rtl="0">
              <a:lnSpc>
                <a:spcPct val="100000"/>
              </a:lnSpc>
              <a:spcBef>
                <a:spcPts val="0"/>
              </a:spcBef>
              <a:spcAft>
                <a:spcPts val="0"/>
              </a:spcAft>
              <a:buClr>
                <a:schemeClr val="dk1"/>
              </a:buClr>
              <a:buSzPts val="4800"/>
              <a:buFont typeface="East Sea Dokdo"/>
              <a:buNone/>
              <a:defRPr sz="4800" b="0" i="0" u="none" strike="noStrike" cap="none">
                <a:solidFill>
                  <a:schemeClr val="dk1"/>
                </a:solidFill>
                <a:latin typeface="East Sea Dokdo"/>
                <a:ea typeface="East Sea Dokdo"/>
                <a:cs typeface="East Sea Dokdo"/>
                <a:sym typeface="East Sea Dokdo"/>
              </a:defRPr>
            </a:lvl8pPr>
            <a:lvl9pPr marR="0" lvl="8" algn="l" rtl="0">
              <a:lnSpc>
                <a:spcPct val="100000"/>
              </a:lnSpc>
              <a:spcBef>
                <a:spcPts val="0"/>
              </a:spcBef>
              <a:spcAft>
                <a:spcPts val="0"/>
              </a:spcAft>
              <a:buClr>
                <a:schemeClr val="dk1"/>
              </a:buClr>
              <a:buSzPts val="4800"/>
              <a:buFont typeface="East Sea Dokdo"/>
              <a:buNone/>
              <a:defRPr sz="4800" b="0" i="0" u="none" strike="noStrike" cap="none">
                <a:solidFill>
                  <a:schemeClr val="dk1"/>
                </a:solidFill>
                <a:latin typeface="East Sea Dokdo"/>
                <a:ea typeface="East Sea Dokdo"/>
                <a:cs typeface="East Sea Dokdo"/>
                <a:sym typeface="East Sea Dokdo"/>
              </a:defRPr>
            </a:lvl9pPr>
          </a:lstStyle>
          <a:p>
            <a:r>
              <a:rPr lang="en-US" altLang="zh-CN" sz="2400" dirty="0">
                <a:solidFill>
                  <a:schemeClr val="accent1"/>
                </a:solidFill>
                <a:latin typeface="方正清刻本悦宋简体" panose="02000000000000000000" pitchFamily="2" charset="-122"/>
                <a:ea typeface="方正清刻本悦宋简体" panose="02000000000000000000" pitchFamily="2" charset="-122"/>
              </a:rPr>
              <a:t>1-2</a:t>
            </a:r>
            <a:r>
              <a:rPr lang="zh-CN" altLang="en-US" sz="2400" dirty="0">
                <a:solidFill>
                  <a:schemeClr val="accent1"/>
                </a:solidFill>
                <a:latin typeface="方正清刻本悦宋简体" panose="02000000000000000000" pitchFamily="2" charset="-122"/>
                <a:ea typeface="方正清刻本悦宋简体" panose="02000000000000000000" pitchFamily="2" charset="-122"/>
              </a:rPr>
              <a:t>月餐饮收入</a:t>
            </a:r>
          </a:p>
        </p:txBody>
      </p:sp>
      <p:sp>
        <p:nvSpPr>
          <p:cNvPr id="27" name="Google Shape;452;p39">
            <a:extLst>
              <a:ext uri="{FF2B5EF4-FFF2-40B4-BE49-F238E27FC236}">
                <a16:creationId xmlns:a16="http://schemas.microsoft.com/office/drawing/2014/main" id="{A52D1802-F0B2-4BA1-AF7D-D15DB61F9D5E}"/>
              </a:ext>
            </a:extLst>
          </p:cNvPr>
          <p:cNvSpPr txBox="1">
            <a:spLocks/>
          </p:cNvSpPr>
          <p:nvPr/>
        </p:nvSpPr>
        <p:spPr>
          <a:xfrm>
            <a:off x="2147378" y="2436150"/>
            <a:ext cx="2581640" cy="819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Antic"/>
              <a:buChar char="●"/>
              <a:defRPr sz="1800" b="0" i="0" u="none" strike="noStrike" cap="none">
                <a:solidFill>
                  <a:schemeClr val="dk1"/>
                </a:solidFill>
                <a:latin typeface="Antic"/>
                <a:ea typeface="Antic"/>
                <a:cs typeface="Antic"/>
                <a:sym typeface="Antic"/>
              </a:defRPr>
            </a:lvl1pPr>
            <a:lvl2pPr marL="914400" marR="0" lvl="1" indent="-317500" algn="l" rtl="0">
              <a:lnSpc>
                <a:spcPct val="115000"/>
              </a:lnSpc>
              <a:spcBef>
                <a:spcPts val="1600"/>
              </a:spcBef>
              <a:spcAft>
                <a:spcPts val="0"/>
              </a:spcAft>
              <a:buClr>
                <a:schemeClr val="dk1"/>
              </a:buClr>
              <a:buSzPts val="1400"/>
              <a:buFont typeface="Antic"/>
              <a:buChar char="○"/>
              <a:defRPr sz="1400" b="0" i="0" u="none" strike="noStrike" cap="none">
                <a:solidFill>
                  <a:schemeClr val="dk1"/>
                </a:solidFill>
                <a:latin typeface="Antic"/>
                <a:ea typeface="Antic"/>
                <a:cs typeface="Antic"/>
                <a:sym typeface="Antic"/>
              </a:defRPr>
            </a:lvl2pPr>
            <a:lvl3pPr marL="1371600" marR="0" lvl="2" indent="-317500" algn="l" rtl="0">
              <a:lnSpc>
                <a:spcPct val="115000"/>
              </a:lnSpc>
              <a:spcBef>
                <a:spcPts val="1600"/>
              </a:spcBef>
              <a:spcAft>
                <a:spcPts val="0"/>
              </a:spcAft>
              <a:buClr>
                <a:schemeClr val="dk1"/>
              </a:buClr>
              <a:buSzPts val="1400"/>
              <a:buFont typeface="Antic"/>
              <a:buChar char="■"/>
              <a:defRPr sz="1400" b="0" i="0" u="none" strike="noStrike" cap="none">
                <a:solidFill>
                  <a:schemeClr val="dk1"/>
                </a:solidFill>
                <a:latin typeface="Antic"/>
                <a:ea typeface="Antic"/>
                <a:cs typeface="Antic"/>
                <a:sym typeface="Antic"/>
              </a:defRPr>
            </a:lvl3pPr>
            <a:lvl4pPr marL="1828800" marR="0" lvl="3" indent="-317500" algn="l" rtl="0">
              <a:lnSpc>
                <a:spcPct val="115000"/>
              </a:lnSpc>
              <a:spcBef>
                <a:spcPts val="1600"/>
              </a:spcBef>
              <a:spcAft>
                <a:spcPts val="0"/>
              </a:spcAft>
              <a:buClr>
                <a:schemeClr val="dk1"/>
              </a:buClr>
              <a:buSzPts val="1400"/>
              <a:buFont typeface="Antic"/>
              <a:buChar char="●"/>
              <a:defRPr sz="1400" b="0" i="0" u="none" strike="noStrike" cap="none">
                <a:solidFill>
                  <a:schemeClr val="dk1"/>
                </a:solidFill>
                <a:latin typeface="Antic"/>
                <a:ea typeface="Antic"/>
                <a:cs typeface="Antic"/>
                <a:sym typeface="Antic"/>
              </a:defRPr>
            </a:lvl4pPr>
            <a:lvl5pPr marL="2286000" marR="0" lvl="4" indent="-317500" algn="l" rtl="0">
              <a:lnSpc>
                <a:spcPct val="115000"/>
              </a:lnSpc>
              <a:spcBef>
                <a:spcPts val="1600"/>
              </a:spcBef>
              <a:spcAft>
                <a:spcPts val="0"/>
              </a:spcAft>
              <a:buClr>
                <a:schemeClr val="dk1"/>
              </a:buClr>
              <a:buSzPts val="1400"/>
              <a:buFont typeface="Antic"/>
              <a:buChar char="○"/>
              <a:defRPr sz="1400" b="0" i="0" u="none" strike="noStrike" cap="none">
                <a:solidFill>
                  <a:schemeClr val="dk1"/>
                </a:solidFill>
                <a:latin typeface="Antic"/>
                <a:ea typeface="Antic"/>
                <a:cs typeface="Antic"/>
                <a:sym typeface="Antic"/>
              </a:defRPr>
            </a:lvl5pPr>
            <a:lvl6pPr marL="2743200" marR="0" lvl="5" indent="-317500" algn="l" rtl="0">
              <a:lnSpc>
                <a:spcPct val="115000"/>
              </a:lnSpc>
              <a:spcBef>
                <a:spcPts val="1600"/>
              </a:spcBef>
              <a:spcAft>
                <a:spcPts val="0"/>
              </a:spcAft>
              <a:buClr>
                <a:schemeClr val="dk1"/>
              </a:buClr>
              <a:buSzPts val="1400"/>
              <a:buFont typeface="Antic"/>
              <a:buChar char="■"/>
              <a:defRPr sz="1400" b="0" i="0" u="none" strike="noStrike" cap="none">
                <a:solidFill>
                  <a:schemeClr val="dk1"/>
                </a:solidFill>
                <a:latin typeface="Antic"/>
                <a:ea typeface="Antic"/>
                <a:cs typeface="Antic"/>
                <a:sym typeface="Antic"/>
              </a:defRPr>
            </a:lvl6pPr>
            <a:lvl7pPr marL="3200400" marR="0" lvl="6" indent="-317500" algn="l" rtl="0">
              <a:lnSpc>
                <a:spcPct val="115000"/>
              </a:lnSpc>
              <a:spcBef>
                <a:spcPts val="1600"/>
              </a:spcBef>
              <a:spcAft>
                <a:spcPts val="0"/>
              </a:spcAft>
              <a:buClr>
                <a:schemeClr val="dk1"/>
              </a:buClr>
              <a:buSzPts val="1400"/>
              <a:buFont typeface="Antic"/>
              <a:buChar char="●"/>
              <a:defRPr sz="1400" b="0" i="0" u="none" strike="noStrike" cap="none">
                <a:solidFill>
                  <a:schemeClr val="dk1"/>
                </a:solidFill>
                <a:latin typeface="Antic"/>
                <a:ea typeface="Antic"/>
                <a:cs typeface="Antic"/>
                <a:sym typeface="Antic"/>
              </a:defRPr>
            </a:lvl7pPr>
            <a:lvl8pPr marL="3657600" marR="0" lvl="7" indent="-317500" algn="l" rtl="0">
              <a:lnSpc>
                <a:spcPct val="115000"/>
              </a:lnSpc>
              <a:spcBef>
                <a:spcPts val="1600"/>
              </a:spcBef>
              <a:spcAft>
                <a:spcPts val="0"/>
              </a:spcAft>
              <a:buClr>
                <a:schemeClr val="dk1"/>
              </a:buClr>
              <a:buSzPts val="1400"/>
              <a:buFont typeface="Antic"/>
              <a:buChar char="○"/>
              <a:defRPr sz="1400" b="0" i="0" u="none" strike="noStrike" cap="none">
                <a:solidFill>
                  <a:schemeClr val="dk1"/>
                </a:solidFill>
                <a:latin typeface="Antic"/>
                <a:ea typeface="Antic"/>
                <a:cs typeface="Antic"/>
                <a:sym typeface="Antic"/>
              </a:defRPr>
            </a:lvl8pPr>
            <a:lvl9pPr marL="4114800" marR="0" lvl="8" indent="-317500" algn="l" rtl="0">
              <a:lnSpc>
                <a:spcPct val="115000"/>
              </a:lnSpc>
              <a:spcBef>
                <a:spcPts val="1600"/>
              </a:spcBef>
              <a:spcAft>
                <a:spcPts val="1600"/>
              </a:spcAft>
              <a:buClr>
                <a:schemeClr val="dk1"/>
              </a:buClr>
              <a:buSzPts val="1400"/>
              <a:buFont typeface="Antic"/>
              <a:buChar char="■"/>
              <a:defRPr sz="1400" b="0" i="0" u="none" strike="noStrike" cap="none">
                <a:solidFill>
                  <a:schemeClr val="dk1"/>
                </a:solidFill>
                <a:latin typeface="Antic"/>
                <a:ea typeface="Antic"/>
                <a:cs typeface="Antic"/>
                <a:sym typeface="Antic"/>
              </a:defRPr>
            </a:lvl9pPr>
          </a:lstStyle>
          <a:p>
            <a:pPr marL="0" indent="0">
              <a:lnSpc>
                <a:spcPct val="100000"/>
              </a:lnSpc>
              <a:spcAft>
                <a:spcPts val="1600"/>
              </a:spcAft>
              <a:buFont typeface="Antic"/>
              <a:buNone/>
            </a:pPr>
            <a:r>
              <a:rPr lang="en-US" altLang="zh-CN" sz="1600" dirty="0">
                <a:latin typeface="方正清刻本悦宋简体" panose="02000000000000000000" pitchFamily="2" charset="-122"/>
                <a:ea typeface="方正清刻本悦宋简体" panose="02000000000000000000" pitchFamily="2" charset="-122"/>
              </a:rPr>
              <a:t>4194</a:t>
            </a:r>
            <a:r>
              <a:rPr lang="zh-CN" altLang="en-US" sz="1600" dirty="0">
                <a:latin typeface="方正清刻本悦宋简体" panose="02000000000000000000" pitchFamily="2" charset="-122"/>
                <a:ea typeface="方正清刻本悦宋简体" panose="02000000000000000000" pitchFamily="2" charset="-122"/>
              </a:rPr>
              <a:t>亿元，同比下降</a:t>
            </a:r>
            <a:r>
              <a:rPr lang="en-US" altLang="zh-CN" sz="1600" dirty="0">
                <a:latin typeface="方正清刻本悦宋简体" panose="02000000000000000000" pitchFamily="2" charset="-122"/>
                <a:ea typeface="方正清刻本悦宋简体" panose="02000000000000000000" pitchFamily="2" charset="-122"/>
              </a:rPr>
              <a:t>43.1%</a:t>
            </a:r>
            <a:endParaRPr lang="zh-CN" altLang="en-US" sz="1600" dirty="0">
              <a:latin typeface="方正清刻本悦宋简体" panose="02000000000000000000" pitchFamily="2" charset="-122"/>
              <a:ea typeface="方正清刻本悦宋简体" panose="02000000000000000000" pitchFamily="2" charset="-122"/>
            </a:endParaRPr>
          </a:p>
        </p:txBody>
      </p:sp>
      <p:sp>
        <p:nvSpPr>
          <p:cNvPr id="28" name="Google Shape;455;p39">
            <a:extLst>
              <a:ext uri="{FF2B5EF4-FFF2-40B4-BE49-F238E27FC236}">
                <a16:creationId xmlns:a16="http://schemas.microsoft.com/office/drawing/2014/main" id="{9F5F1DBD-7331-4521-AFE7-C6A4D89CB4D5}"/>
              </a:ext>
            </a:extLst>
          </p:cNvPr>
          <p:cNvSpPr/>
          <p:nvPr/>
        </p:nvSpPr>
        <p:spPr>
          <a:xfrm>
            <a:off x="921176" y="1935681"/>
            <a:ext cx="1008900" cy="1008600"/>
          </a:xfrm>
          <a:prstGeom prst="blockArc">
            <a:avLst>
              <a:gd name="adj1" fmla="val 11546332"/>
              <a:gd name="adj2" fmla="val 245505"/>
              <a:gd name="adj3" fmla="val 7731"/>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456;p39">
            <a:extLst>
              <a:ext uri="{FF2B5EF4-FFF2-40B4-BE49-F238E27FC236}">
                <a16:creationId xmlns:a16="http://schemas.microsoft.com/office/drawing/2014/main" id="{D6B887C0-DAAD-4D4C-86BF-2CD0D172B38F}"/>
              </a:ext>
            </a:extLst>
          </p:cNvPr>
          <p:cNvSpPr txBox="1">
            <a:spLocks/>
          </p:cNvSpPr>
          <p:nvPr/>
        </p:nvSpPr>
        <p:spPr>
          <a:xfrm>
            <a:off x="921139" y="2197056"/>
            <a:ext cx="1008900" cy="384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East Sea Dokdo"/>
              <a:buNone/>
              <a:defRPr sz="4800" b="0" i="0" u="none" strike="noStrike" cap="none">
                <a:solidFill>
                  <a:schemeClr val="dk1"/>
                </a:solidFill>
                <a:latin typeface="East Sea Dokdo"/>
                <a:ea typeface="East Sea Dokdo"/>
                <a:cs typeface="East Sea Dokdo"/>
                <a:sym typeface="East Sea Dokdo"/>
              </a:defRPr>
            </a:lvl1pPr>
            <a:lvl2pPr marR="0" lvl="1" algn="l" rtl="0">
              <a:lnSpc>
                <a:spcPct val="100000"/>
              </a:lnSpc>
              <a:spcBef>
                <a:spcPts val="0"/>
              </a:spcBef>
              <a:spcAft>
                <a:spcPts val="0"/>
              </a:spcAft>
              <a:buClr>
                <a:schemeClr val="dk1"/>
              </a:buClr>
              <a:buSzPts val="4800"/>
              <a:buFont typeface="East Sea Dokdo"/>
              <a:buNone/>
              <a:defRPr sz="4800" b="0" i="0" u="none" strike="noStrike" cap="none">
                <a:solidFill>
                  <a:schemeClr val="dk1"/>
                </a:solidFill>
                <a:latin typeface="East Sea Dokdo"/>
                <a:ea typeface="East Sea Dokdo"/>
                <a:cs typeface="East Sea Dokdo"/>
                <a:sym typeface="East Sea Dokdo"/>
              </a:defRPr>
            </a:lvl2pPr>
            <a:lvl3pPr marR="0" lvl="2" algn="l" rtl="0">
              <a:lnSpc>
                <a:spcPct val="100000"/>
              </a:lnSpc>
              <a:spcBef>
                <a:spcPts val="0"/>
              </a:spcBef>
              <a:spcAft>
                <a:spcPts val="0"/>
              </a:spcAft>
              <a:buClr>
                <a:schemeClr val="dk1"/>
              </a:buClr>
              <a:buSzPts val="4800"/>
              <a:buFont typeface="East Sea Dokdo"/>
              <a:buNone/>
              <a:defRPr sz="4800" b="0" i="0" u="none" strike="noStrike" cap="none">
                <a:solidFill>
                  <a:schemeClr val="dk1"/>
                </a:solidFill>
                <a:latin typeface="East Sea Dokdo"/>
                <a:ea typeface="East Sea Dokdo"/>
                <a:cs typeface="East Sea Dokdo"/>
                <a:sym typeface="East Sea Dokdo"/>
              </a:defRPr>
            </a:lvl3pPr>
            <a:lvl4pPr marR="0" lvl="3" algn="l" rtl="0">
              <a:lnSpc>
                <a:spcPct val="100000"/>
              </a:lnSpc>
              <a:spcBef>
                <a:spcPts val="0"/>
              </a:spcBef>
              <a:spcAft>
                <a:spcPts val="0"/>
              </a:spcAft>
              <a:buClr>
                <a:schemeClr val="dk1"/>
              </a:buClr>
              <a:buSzPts val="4800"/>
              <a:buFont typeface="East Sea Dokdo"/>
              <a:buNone/>
              <a:defRPr sz="4800" b="0" i="0" u="none" strike="noStrike" cap="none">
                <a:solidFill>
                  <a:schemeClr val="dk1"/>
                </a:solidFill>
                <a:latin typeface="East Sea Dokdo"/>
                <a:ea typeface="East Sea Dokdo"/>
                <a:cs typeface="East Sea Dokdo"/>
                <a:sym typeface="East Sea Dokdo"/>
              </a:defRPr>
            </a:lvl4pPr>
            <a:lvl5pPr marR="0" lvl="4" algn="l" rtl="0">
              <a:lnSpc>
                <a:spcPct val="100000"/>
              </a:lnSpc>
              <a:spcBef>
                <a:spcPts val="0"/>
              </a:spcBef>
              <a:spcAft>
                <a:spcPts val="0"/>
              </a:spcAft>
              <a:buClr>
                <a:schemeClr val="dk1"/>
              </a:buClr>
              <a:buSzPts val="4800"/>
              <a:buFont typeface="East Sea Dokdo"/>
              <a:buNone/>
              <a:defRPr sz="4800" b="0" i="0" u="none" strike="noStrike" cap="none">
                <a:solidFill>
                  <a:schemeClr val="dk1"/>
                </a:solidFill>
                <a:latin typeface="East Sea Dokdo"/>
                <a:ea typeface="East Sea Dokdo"/>
                <a:cs typeface="East Sea Dokdo"/>
                <a:sym typeface="East Sea Dokdo"/>
              </a:defRPr>
            </a:lvl5pPr>
            <a:lvl6pPr marR="0" lvl="5" algn="l" rtl="0">
              <a:lnSpc>
                <a:spcPct val="100000"/>
              </a:lnSpc>
              <a:spcBef>
                <a:spcPts val="0"/>
              </a:spcBef>
              <a:spcAft>
                <a:spcPts val="0"/>
              </a:spcAft>
              <a:buClr>
                <a:schemeClr val="dk1"/>
              </a:buClr>
              <a:buSzPts val="4800"/>
              <a:buFont typeface="East Sea Dokdo"/>
              <a:buNone/>
              <a:defRPr sz="4800" b="0" i="0" u="none" strike="noStrike" cap="none">
                <a:solidFill>
                  <a:schemeClr val="dk1"/>
                </a:solidFill>
                <a:latin typeface="East Sea Dokdo"/>
                <a:ea typeface="East Sea Dokdo"/>
                <a:cs typeface="East Sea Dokdo"/>
                <a:sym typeface="East Sea Dokdo"/>
              </a:defRPr>
            </a:lvl6pPr>
            <a:lvl7pPr marR="0" lvl="6" algn="l" rtl="0">
              <a:lnSpc>
                <a:spcPct val="100000"/>
              </a:lnSpc>
              <a:spcBef>
                <a:spcPts val="0"/>
              </a:spcBef>
              <a:spcAft>
                <a:spcPts val="0"/>
              </a:spcAft>
              <a:buClr>
                <a:schemeClr val="dk1"/>
              </a:buClr>
              <a:buSzPts val="4800"/>
              <a:buFont typeface="East Sea Dokdo"/>
              <a:buNone/>
              <a:defRPr sz="4800" b="0" i="0" u="none" strike="noStrike" cap="none">
                <a:solidFill>
                  <a:schemeClr val="dk1"/>
                </a:solidFill>
                <a:latin typeface="East Sea Dokdo"/>
                <a:ea typeface="East Sea Dokdo"/>
                <a:cs typeface="East Sea Dokdo"/>
                <a:sym typeface="East Sea Dokdo"/>
              </a:defRPr>
            </a:lvl7pPr>
            <a:lvl8pPr marR="0" lvl="7" algn="l" rtl="0">
              <a:lnSpc>
                <a:spcPct val="100000"/>
              </a:lnSpc>
              <a:spcBef>
                <a:spcPts val="0"/>
              </a:spcBef>
              <a:spcAft>
                <a:spcPts val="0"/>
              </a:spcAft>
              <a:buClr>
                <a:schemeClr val="dk1"/>
              </a:buClr>
              <a:buSzPts val="4800"/>
              <a:buFont typeface="East Sea Dokdo"/>
              <a:buNone/>
              <a:defRPr sz="4800" b="0" i="0" u="none" strike="noStrike" cap="none">
                <a:solidFill>
                  <a:schemeClr val="dk1"/>
                </a:solidFill>
                <a:latin typeface="East Sea Dokdo"/>
                <a:ea typeface="East Sea Dokdo"/>
                <a:cs typeface="East Sea Dokdo"/>
                <a:sym typeface="East Sea Dokdo"/>
              </a:defRPr>
            </a:lvl8pPr>
            <a:lvl9pPr marR="0" lvl="8" algn="l" rtl="0">
              <a:lnSpc>
                <a:spcPct val="100000"/>
              </a:lnSpc>
              <a:spcBef>
                <a:spcPts val="0"/>
              </a:spcBef>
              <a:spcAft>
                <a:spcPts val="0"/>
              </a:spcAft>
              <a:buClr>
                <a:schemeClr val="dk1"/>
              </a:buClr>
              <a:buSzPts val="4800"/>
              <a:buFont typeface="East Sea Dokdo"/>
              <a:buNone/>
              <a:defRPr sz="4800" b="0" i="0" u="none" strike="noStrike" cap="none">
                <a:solidFill>
                  <a:schemeClr val="dk1"/>
                </a:solidFill>
                <a:latin typeface="East Sea Dokdo"/>
                <a:ea typeface="East Sea Dokdo"/>
                <a:cs typeface="East Sea Dokdo"/>
                <a:sym typeface="East Sea Dokdo"/>
              </a:defRPr>
            </a:lvl9pPr>
          </a:lstStyle>
          <a:p>
            <a:pPr algn="ctr"/>
            <a:r>
              <a:rPr lang="en-US" altLang="zh-CN" sz="3000" dirty="0"/>
              <a:t>43.1</a:t>
            </a:r>
            <a:r>
              <a:rPr lang="en" sz="3000" dirty="0"/>
              <a:t>%</a:t>
            </a:r>
          </a:p>
        </p:txBody>
      </p:sp>
      <p:sp>
        <p:nvSpPr>
          <p:cNvPr id="30" name="Google Shape;443;p39">
            <a:extLst>
              <a:ext uri="{FF2B5EF4-FFF2-40B4-BE49-F238E27FC236}">
                <a16:creationId xmlns:a16="http://schemas.microsoft.com/office/drawing/2014/main" id="{23B3B816-CE56-40BB-99C0-84AF49C67D6D}"/>
              </a:ext>
            </a:extLst>
          </p:cNvPr>
          <p:cNvSpPr/>
          <p:nvPr/>
        </p:nvSpPr>
        <p:spPr>
          <a:xfrm>
            <a:off x="5093783" y="1984982"/>
            <a:ext cx="915000" cy="915000"/>
          </a:xfrm>
          <a:prstGeom prst="ellipse">
            <a:avLst/>
          </a:prstGeom>
          <a:noFill/>
          <a:ln w="19050" cap="flat" cmpd="sng">
            <a:solidFill>
              <a:srgbClr val="5B0F00"/>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451;p39">
            <a:extLst>
              <a:ext uri="{FF2B5EF4-FFF2-40B4-BE49-F238E27FC236}">
                <a16:creationId xmlns:a16="http://schemas.microsoft.com/office/drawing/2014/main" id="{96C1EA9B-D2BA-4BF7-BB6C-ADB2203A6612}"/>
              </a:ext>
            </a:extLst>
          </p:cNvPr>
          <p:cNvSpPr txBox="1">
            <a:spLocks/>
          </p:cNvSpPr>
          <p:nvPr/>
        </p:nvSpPr>
        <p:spPr>
          <a:xfrm>
            <a:off x="6273054" y="2053595"/>
            <a:ext cx="2126099" cy="384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East Sea Dokdo"/>
              <a:buNone/>
              <a:defRPr sz="4800" b="0" i="0" u="none" strike="noStrike" cap="none">
                <a:solidFill>
                  <a:schemeClr val="dk1"/>
                </a:solidFill>
                <a:latin typeface="East Sea Dokdo"/>
                <a:ea typeface="East Sea Dokdo"/>
                <a:cs typeface="East Sea Dokdo"/>
                <a:sym typeface="East Sea Dokdo"/>
              </a:defRPr>
            </a:lvl1pPr>
            <a:lvl2pPr marR="0" lvl="1" algn="l" rtl="0">
              <a:lnSpc>
                <a:spcPct val="100000"/>
              </a:lnSpc>
              <a:spcBef>
                <a:spcPts val="0"/>
              </a:spcBef>
              <a:spcAft>
                <a:spcPts val="0"/>
              </a:spcAft>
              <a:buClr>
                <a:schemeClr val="dk1"/>
              </a:buClr>
              <a:buSzPts val="4800"/>
              <a:buFont typeface="East Sea Dokdo"/>
              <a:buNone/>
              <a:defRPr sz="4800" b="0" i="0" u="none" strike="noStrike" cap="none">
                <a:solidFill>
                  <a:schemeClr val="dk1"/>
                </a:solidFill>
                <a:latin typeface="East Sea Dokdo"/>
                <a:ea typeface="East Sea Dokdo"/>
                <a:cs typeface="East Sea Dokdo"/>
                <a:sym typeface="East Sea Dokdo"/>
              </a:defRPr>
            </a:lvl2pPr>
            <a:lvl3pPr marR="0" lvl="2" algn="l" rtl="0">
              <a:lnSpc>
                <a:spcPct val="100000"/>
              </a:lnSpc>
              <a:spcBef>
                <a:spcPts val="0"/>
              </a:spcBef>
              <a:spcAft>
                <a:spcPts val="0"/>
              </a:spcAft>
              <a:buClr>
                <a:schemeClr val="dk1"/>
              </a:buClr>
              <a:buSzPts val="4800"/>
              <a:buFont typeface="East Sea Dokdo"/>
              <a:buNone/>
              <a:defRPr sz="4800" b="0" i="0" u="none" strike="noStrike" cap="none">
                <a:solidFill>
                  <a:schemeClr val="dk1"/>
                </a:solidFill>
                <a:latin typeface="East Sea Dokdo"/>
                <a:ea typeface="East Sea Dokdo"/>
                <a:cs typeface="East Sea Dokdo"/>
                <a:sym typeface="East Sea Dokdo"/>
              </a:defRPr>
            </a:lvl3pPr>
            <a:lvl4pPr marR="0" lvl="3" algn="l" rtl="0">
              <a:lnSpc>
                <a:spcPct val="100000"/>
              </a:lnSpc>
              <a:spcBef>
                <a:spcPts val="0"/>
              </a:spcBef>
              <a:spcAft>
                <a:spcPts val="0"/>
              </a:spcAft>
              <a:buClr>
                <a:schemeClr val="dk1"/>
              </a:buClr>
              <a:buSzPts val="4800"/>
              <a:buFont typeface="East Sea Dokdo"/>
              <a:buNone/>
              <a:defRPr sz="4800" b="0" i="0" u="none" strike="noStrike" cap="none">
                <a:solidFill>
                  <a:schemeClr val="dk1"/>
                </a:solidFill>
                <a:latin typeface="East Sea Dokdo"/>
                <a:ea typeface="East Sea Dokdo"/>
                <a:cs typeface="East Sea Dokdo"/>
                <a:sym typeface="East Sea Dokdo"/>
              </a:defRPr>
            </a:lvl4pPr>
            <a:lvl5pPr marR="0" lvl="4" algn="l" rtl="0">
              <a:lnSpc>
                <a:spcPct val="100000"/>
              </a:lnSpc>
              <a:spcBef>
                <a:spcPts val="0"/>
              </a:spcBef>
              <a:spcAft>
                <a:spcPts val="0"/>
              </a:spcAft>
              <a:buClr>
                <a:schemeClr val="dk1"/>
              </a:buClr>
              <a:buSzPts val="4800"/>
              <a:buFont typeface="East Sea Dokdo"/>
              <a:buNone/>
              <a:defRPr sz="4800" b="0" i="0" u="none" strike="noStrike" cap="none">
                <a:solidFill>
                  <a:schemeClr val="dk1"/>
                </a:solidFill>
                <a:latin typeface="East Sea Dokdo"/>
                <a:ea typeface="East Sea Dokdo"/>
                <a:cs typeface="East Sea Dokdo"/>
                <a:sym typeface="East Sea Dokdo"/>
              </a:defRPr>
            </a:lvl5pPr>
            <a:lvl6pPr marR="0" lvl="5" algn="l" rtl="0">
              <a:lnSpc>
                <a:spcPct val="100000"/>
              </a:lnSpc>
              <a:spcBef>
                <a:spcPts val="0"/>
              </a:spcBef>
              <a:spcAft>
                <a:spcPts val="0"/>
              </a:spcAft>
              <a:buClr>
                <a:schemeClr val="dk1"/>
              </a:buClr>
              <a:buSzPts val="4800"/>
              <a:buFont typeface="East Sea Dokdo"/>
              <a:buNone/>
              <a:defRPr sz="4800" b="0" i="0" u="none" strike="noStrike" cap="none">
                <a:solidFill>
                  <a:schemeClr val="dk1"/>
                </a:solidFill>
                <a:latin typeface="East Sea Dokdo"/>
                <a:ea typeface="East Sea Dokdo"/>
                <a:cs typeface="East Sea Dokdo"/>
                <a:sym typeface="East Sea Dokdo"/>
              </a:defRPr>
            </a:lvl6pPr>
            <a:lvl7pPr marR="0" lvl="6" algn="l" rtl="0">
              <a:lnSpc>
                <a:spcPct val="100000"/>
              </a:lnSpc>
              <a:spcBef>
                <a:spcPts val="0"/>
              </a:spcBef>
              <a:spcAft>
                <a:spcPts val="0"/>
              </a:spcAft>
              <a:buClr>
                <a:schemeClr val="dk1"/>
              </a:buClr>
              <a:buSzPts val="4800"/>
              <a:buFont typeface="East Sea Dokdo"/>
              <a:buNone/>
              <a:defRPr sz="4800" b="0" i="0" u="none" strike="noStrike" cap="none">
                <a:solidFill>
                  <a:schemeClr val="dk1"/>
                </a:solidFill>
                <a:latin typeface="East Sea Dokdo"/>
                <a:ea typeface="East Sea Dokdo"/>
                <a:cs typeface="East Sea Dokdo"/>
                <a:sym typeface="East Sea Dokdo"/>
              </a:defRPr>
            </a:lvl7pPr>
            <a:lvl8pPr marR="0" lvl="7" algn="l" rtl="0">
              <a:lnSpc>
                <a:spcPct val="100000"/>
              </a:lnSpc>
              <a:spcBef>
                <a:spcPts val="0"/>
              </a:spcBef>
              <a:spcAft>
                <a:spcPts val="0"/>
              </a:spcAft>
              <a:buClr>
                <a:schemeClr val="dk1"/>
              </a:buClr>
              <a:buSzPts val="4800"/>
              <a:buFont typeface="East Sea Dokdo"/>
              <a:buNone/>
              <a:defRPr sz="4800" b="0" i="0" u="none" strike="noStrike" cap="none">
                <a:solidFill>
                  <a:schemeClr val="dk1"/>
                </a:solidFill>
                <a:latin typeface="East Sea Dokdo"/>
                <a:ea typeface="East Sea Dokdo"/>
                <a:cs typeface="East Sea Dokdo"/>
                <a:sym typeface="East Sea Dokdo"/>
              </a:defRPr>
            </a:lvl8pPr>
            <a:lvl9pPr marR="0" lvl="8" algn="l" rtl="0">
              <a:lnSpc>
                <a:spcPct val="100000"/>
              </a:lnSpc>
              <a:spcBef>
                <a:spcPts val="0"/>
              </a:spcBef>
              <a:spcAft>
                <a:spcPts val="0"/>
              </a:spcAft>
              <a:buClr>
                <a:schemeClr val="dk1"/>
              </a:buClr>
              <a:buSzPts val="4800"/>
              <a:buFont typeface="East Sea Dokdo"/>
              <a:buNone/>
              <a:defRPr sz="4800" b="0" i="0" u="none" strike="noStrike" cap="none">
                <a:solidFill>
                  <a:schemeClr val="dk1"/>
                </a:solidFill>
                <a:latin typeface="East Sea Dokdo"/>
                <a:ea typeface="East Sea Dokdo"/>
                <a:cs typeface="East Sea Dokdo"/>
                <a:sym typeface="East Sea Dokdo"/>
              </a:defRPr>
            </a:lvl9pPr>
          </a:lstStyle>
          <a:p>
            <a:r>
              <a:rPr lang="en-US" altLang="zh-CN" sz="2400" dirty="0">
                <a:solidFill>
                  <a:schemeClr val="accent1"/>
                </a:solidFill>
                <a:latin typeface="方正清刻本悦宋简体" panose="02000000000000000000" pitchFamily="2" charset="-122"/>
                <a:ea typeface="方正清刻本悦宋简体" panose="02000000000000000000" pitchFamily="2" charset="-122"/>
              </a:rPr>
              <a:t>1-4</a:t>
            </a:r>
            <a:r>
              <a:rPr lang="zh-CN" altLang="en-US" sz="2400" dirty="0">
                <a:solidFill>
                  <a:schemeClr val="accent1"/>
                </a:solidFill>
                <a:latin typeface="方正清刻本悦宋简体" panose="02000000000000000000" pitchFamily="2" charset="-122"/>
                <a:ea typeface="方正清刻本悦宋简体" panose="02000000000000000000" pitchFamily="2" charset="-122"/>
              </a:rPr>
              <a:t>月餐饮收入</a:t>
            </a:r>
          </a:p>
        </p:txBody>
      </p:sp>
      <p:sp>
        <p:nvSpPr>
          <p:cNvPr id="32" name="Google Shape;452;p39">
            <a:extLst>
              <a:ext uri="{FF2B5EF4-FFF2-40B4-BE49-F238E27FC236}">
                <a16:creationId xmlns:a16="http://schemas.microsoft.com/office/drawing/2014/main" id="{340DF777-5FCD-4B0A-ACBD-B3068A2346D8}"/>
              </a:ext>
            </a:extLst>
          </p:cNvPr>
          <p:cNvSpPr txBox="1">
            <a:spLocks/>
          </p:cNvSpPr>
          <p:nvPr/>
        </p:nvSpPr>
        <p:spPr>
          <a:xfrm>
            <a:off x="6273055" y="2438495"/>
            <a:ext cx="2581640" cy="819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Antic"/>
              <a:buChar char="●"/>
              <a:defRPr sz="1800" b="0" i="0" u="none" strike="noStrike" cap="none">
                <a:solidFill>
                  <a:schemeClr val="dk1"/>
                </a:solidFill>
                <a:latin typeface="Antic"/>
                <a:ea typeface="Antic"/>
                <a:cs typeface="Antic"/>
                <a:sym typeface="Antic"/>
              </a:defRPr>
            </a:lvl1pPr>
            <a:lvl2pPr marL="914400" marR="0" lvl="1" indent="-317500" algn="l" rtl="0">
              <a:lnSpc>
                <a:spcPct val="115000"/>
              </a:lnSpc>
              <a:spcBef>
                <a:spcPts val="1600"/>
              </a:spcBef>
              <a:spcAft>
                <a:spcPts val="0"/>
              </a:spcAft>
              <a:buClr>
                <a:schemeClr val="dk1"/>
              </a:buClr>
              <a:buSzPts val="1400"/>
              <a:buFont typeface="Antic"/>
              <a:buChar char="○"/>
              <a:defRPr sz="1400" b="0" i="0" u="none" strike="noStrike" cap="none">
                <a:solidFill>
                  <a:schemeClr val="dk1"/>
                </a:solidFill>
                <a:latin typeface="Antic"/>
                <a:ea typeface="Antic"/>
                <a:cs typeface="Antic"/>
                <a:sym typeface="Antic"/>
              </a:defRPr>
            </a:lvl2pPr>
            <a:lvl3pPr marL="1371600" marR="0" lvl="2" indent="-317500" algn="l" rtl="0">
              <a:lnSpc>
                <a:spcPct val="115000"/>
              </a:lnSpc>
              <a:spcBef>
                <a:spcPts val="1600"/>
              </a:spcBef>
              <a:spcAft>
                <a:spcPts val="0"/>
              </a:spcAft>
              <a:buClr>
                <a:schemeClr val="dk1"/>
              </a:buClr>
              <a:buSzPts val="1400"/>
              <a:buFont typeface="Antic"/>
              <a:buChar char="■"/>
              <a:defRPr sz="1400" b="0" i="0" u="none" strike="noStrike" cap="none">
                <a:solidFill>
                  <a:schemeClr val="dk1"/>
                </a:solidFill>
                <a:latin typeface="Antic"/>
                <a:ea typeface="Antic"/>
                <a:cs typeface="Antic"/>
                <a:sym typeface="Antic"/>
              </a:defRPr>
            </a:lvl3pPr>
            <a:lvl4pPr marL="1828800" marR="0" lvl="3" indent="-317500" algn="l" rtl="0">
              <a:lnSpc>
                <a:spcPct val="115000"/>
              </a:lnSpc>
              <a:spcBef>
                <a:spcPts val="1600"/>
              </a:spcBef>
              <a:spcAft>
                <a:spcPts val="0"/>
              </a:spcAft>
              <a:buClr>
                <a:schemeClr val="dk1"/>
              </a:buClr>
              <a:buSzPts val="1400"/>
              <a:buFont typeface="Antic"/>
              <a:buChar char="●"/>
              <a:defRPr sz="1400" b="0" i="0" u="none" strike="noStrike" cap="none">
                <a:solidFill>
                  <a:schemeClr val="dk1"/>
                </a:solidFill>
                <a:latin typeface="Antic"/>
                <a:ea typeface="Antic"/>
                <a:cs typeface="Antic"/>
                <a:sym typeface="Antic"/>
              </a:defRPr>
            </a:lvl4pPr>
            <a:lvl5pPr marL="2286000" marR="0" lvl="4" indent="-317500" algn="l" rtl="0">
              <a:lnSpc>
                <a:spcPct val="115000"/>
              </a:lnSpc>
              <a:spcBef>
                <a:spcPts val="1600"/>
              </a:spcBef>
              <a:spcAft>
                <a:spcPts val="0"/>
              </a:spcAft>
              <a:buClr>
                <a:schemeClr val="dk1"/>
              </a:buClr>
              <a:buSzPts val="1400"/>
              <a:buFont typeface="Antic"/>
              <a:buChar char="○"/>
              <a:defRPr sz="1400" b="0" i="0" u="none" strike="noStrike" cap="none">
                <a:solidFill>
                  <a:schemeClr val="dk1"/>
                </a:solidFill>
                <a:latin typeface="Antic"/>
                <a:ea typeface="Antic"/>
                <a:cs typeface="Antic"/>
                <a:sym typeface="Antic"/>
              </a:defRPr>
            </a:lvl5pPr>
            <a:lvl6pPr marL="2743200" marR="0" lvl="5" indent="-317500" algn="l" rtl="0">
              <a:lnSpc>
                <a:spcPct val="115000"/>
              </a:lnSpc>
              <a:spcBef>
                <a:spcPts val="1600"/>
              </a:spcBef>
              <a:spcAft>
                <a:spcPts val="0"/>
              </a:spcAft>
              <a:buClr>
                <a:schemeClr val="dk1"/>
              </a:buClr>
              <a:buSzPts val="1400"/>
              <a:buFont typeface="Antic"/>
              <a:buChar char="■"/>
              <a:defRPr sz="1400" b="0" i="0" u="none" strike="noStrike" cap="none">
                <a:solidFill>
                  <a:schemeClr val="dk1"/>
                </a:solidFill>
                <a:latin typeface="Antic"/>
                <a:ea typeface="Antic"/>
                <a:cs typeface="Antic"/>
                <a:sym typeface="Antic"/>
              </a:defRPr>
            </a:lvl6pPr>
            <a:lvl7pPr marL="3200400" marR="0" lvl="6" indent="-317500" algn="l" rtl="0">
              <a:lnSpc>
                <a:spcPct val="115000"/>
              </a:lnSpc>
              <a:spcBef>
                <a:spcPts val="1600"/>
              </a:spcBef>
              <a:spcAft>
                <a:spcPts val="0"/>
              </a:spcAft>
              <a:buClr>
                <a:schemeClr val="dk1"/>
              </a:buClr>
              <a:buSzPts val="1400"/>
              <a:buFont typeface="Antic"/>
              <a:buChar char="●"/>
              <a:defRPr sz="1400" b="0" i="0" u="none" strike="noStrike" cap="none">
                <a:solidFill>
                  <a:schemeClr val="dk1"/>
                </a:solidFill>
                <a:latin typeface="Antic"/>
                <a:ea typeface="Antic"/>
                <a:cs typeface="Antic"/>
                <a:sym typeface="Antic"/>
              </a:defRPr>
            </a:lvl7pPr>
            <a:lvl8pPr marL="3657600" marR="0" lvl="7" indent="-317500" algn="l" rtl="0">
              <a:lnSpc>
                <a:spcPct val="115000"/>
              </a:lnSpc>
              <a:spcBef>
                <a:spcPts val="1600"/>
              </a:spcBef>
              <a:spcAft>
                <a:spcPts val="0"/>
              </a:spcAft>
              <a:buClr>
                <a:schemeClr val="dk1"/>
              </a:buClr>
              <a:buSzPts val="1400"/>
              <a:buFont typeface="Antic"/>
              <a:buChar char="○"/>
              <a:defRPr sz="1400" b="0" i="0" u="none" strike="noStrike" cap="none">
                <a:solidFill>
                  <a:schemeClr val="dk1"/>
                </a:solidFill>
                <a:latin typeface="Antic"/>
                <a:ea typeface="Antic"/>
                <a:cs typeface="Antic"/>
                <a:sym typeface="Antic"/>
              </a:defRPr>
            </a:lvl8pPr>
            <a:lvl9pPr marL="4114800" marR="0" lvl="8" indent="-317500" algn="l" rtl="0">
              <a:lnSpc>
                <a:spcPct val="115000"/>
              </a:lnSpc>
              <a:spcBef>
                <a:spcPts val="1600"/>
              </a:spcBef>
              <a:spcAft>
                <a:spcPts val="1600"/>
              </a:spcAft>
              <a:buClr>
                <a:schemeClr val="dk1"/>
              </a:buClr>
              <a:buSzPts val="1400"/>
              <a:buFont typeface="Antic"/>
              <a:buChar char="■"/>
              <a:defRPr sz="1400" b="0" i="0" u="none" strike="noStrike" cap="none">
                <a:solidFill>
                  <a:schemeClr val="dk1"/>
                </a:solidFill>
                <a:latin typeface="Antic"/>
                <a:ea typeface="Antic"/>
                <a:cs typeface="Antic"/>
                <a:sym typeface="Antic"/>
              </a:defRPr>
            </a:lvl9pPr>
          </a:lstStyle>
          <a:p>
            <a:pPr marL="0" indent="0">
              <a:lnSpc>
                <a:spcPct val="100000"/>
              </a:lnSpc>
              <a:spcAft>
                <a:spcPts val="1600"/>
              </a:spcAft>
              <a:buFont typeface="Antic"/>
              <a:buNone/>
            </a:pPr>
            <a:r>
              <a:rPr lang="en-US" altLang="zh-CN" sz="1600" dirty="0">
                <a:latin typeface="方正清刻本悦宋简体" panose="02000000000000000000" pitchFamily="2" charset="-122"/>
                <a:ea typeface="方正清刻本悦宋简体" panose="02000000000000000000" pitchFamily="2" charset="-122"/>
              </a:rPr>
              <a:t>322</a:t>
            </a:r>
            <a:r>
              <a:rPr lang="zh-CN" altLang="en-US" sz="1600" dirty="0">
                <a:latin typeface="方正清刻本悦宋简体" panose="02000000000000000000" pitchFamily="2" charset="-122"/>
                <a:ea typeface="方正清刻本悦宋简体" panose="02000000000000000000" pitchFamily="2" charset="-122"/>
              </a:rPr>
              <a:t>亿元，同比下降</a:t>
            </a:r>
            <a:r>
              <a:rPr lang="en-US" altLang="zh-CN" sz="1600" dirty="0">
                <a:latin typeface="方正清刻本悦宋简体" panose="02000000000000000000" pitchFamily="2" charset="-122"/>
                <a:ea typeface="方正清刻本悦宋简体" panose="02000000000000000000" pitchFamily="2" charset="-122"/>
              </a:rPr>
              <a:t>27.1%</a:t>
            </a:r>
            <a:endParaRPr lang="zh-CN" altLang="en-US" sz="1600" dirty="0">
              <a:latin typeface="方正清刻本悦宋简体" panose="02000000000000000000" pitchFamily="2" charset="-122"/>
              <a:ea typeface="方正清刻本悦宋简体" panose="02000000000000000000" pitchFamily="2" charset="-122"/>
            </a:endParaRPr>
          </a:p>
        </p:txBody>
      </p:sp>
      <p:sp>
        <p:nvSpPr>
          <p:cNvPr id="33" name="Google Shape;455;p39">
            <a:extLst>
              <a:ext uri="{FF2B5EF4-FFF2-40B4-BE49-F238E27FC236}">
                <a16:creationId xmlns:a16="http://schemas.microsoft.com/office/drawing/2014/main" id="{460C88B4-138E-4325-A463-EA33F26979FD}"/>
              </a:ext>
            </a:extLst>
          </p:cNvPr>
          <p:cNvSpPr/>
          <p:nvPr/>
        </p:nvSpPr>
        <p:spPr>
          <a:xfrm>
            <a:off x="5046853" y="1938026"/>
            <a:ext cx="1008900" cy="1008600"/>
          </a:xfrm>
          <a:prstGeom prst="blockArc">
            <a:avLst>
              <a:gd name="adj1" fmla="val 15477701"/>
              <a:gd name="adj2" fmla="val 245505"/>
              <a:gd name="adj3" fmla="val 7731"/>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456;p39">
            <a:extLst>
              <a:ext uri="{FF2B5EF4-FFF2-40B4-BE49-F238E27FC236}">
                <a16:creationId xmlns:a16="http://schemas.microsoft.com/office/drawing/2014/main" id="{48D34AFA-7BB8-48BF-9F8B-8EFD81A8F70F}"/>
              </a:ext>
            </a:extLst>
          </p:cNvPr>
          <p:cNvSpPr txBox="1">
            <a:spLocks/>
          </p:cNvSpPr>
          <p:nvPr/>
        </p:nvSpPr>
        <p:spPr>
          <a:xfrm>
            <a:off x="5046816" y="2199401"/>
            <a:ext cx="1008900" cy="384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East Sea Dokdo"/>
              <a:buNone/>
              <a:defRPr sz="4800" b="0" i="0" u="none" strike="noStrike" cap="none">
                <a:solidFill>
                  <a:schemeClr val="dk1"/>
                </a:solidFill>
                <a:latin typeface="East Sea Dokdo"/>
                <a:ea typeface="East Sea Dokdo"/>
                <a:cs typeface="East Sea Dokdo"/>
                <a:sym typeface="East Sea Dokdo"/>
              </a:defRPr>
            </a:lvl1pPr>
            <a:lvl2pPr marR="0" lvl="1" algn="l" rtl="0">
              <a:lnSpc>
                <a:spcPct val="100000"/>
              </a:lnSpc>
              <a:spcBef>
                <a:spcPts val="0"/>
              </a:spcBef>
              <a:spcAft>
                <a:spcPts val="0"/>
              </a:spcAft>
              <a:buClr>
                <a:schemeClr val="dk1"/>
              </a:buClr>
              <a:buSzPts val="4800"/>
              <a:buFont typeface="East Sea Dokdo"/>
              <a:buNone/>
              <a:defRPr sz="4800" b="0" i="0" u="none" strike="noStrike" cap="none">
                <a:solidFill>
                  <a:schemeClr val="dk1"/>
                </a:solidFill>
                <a:latin typeface="East Sea Dokdo"/>
                <a:ea typeface="East Sea Dokdo"/>
                <a:cs typeface="East Sea Dokdo"/>
                <a:sym typeface="East Sea Dokdo"/>
              </a:defRPr>
            </a:lvl2pPr>
            <a:lvl3pPr marR="0" lvl="2" algn="l" rtl="0">
              <a:lnSpc>
                <a:spcPct val="100000"/>
              </a:lnSpc>
              <a:spcBef>
                <a:spcPts val="0"/>
              </a:spcBef>
              <a:spcAft>
                <a:spcPts val="0"/>
              </a:spcAft>
              <a:buClr>
                <a:schemeClr val="dk1"/>
              </a:buClr>
              <a:buSzPts val="4800"/>
              <a:buFont typeface="East Sea Dokdo"/>
              <a:buNone/>
              <a:defRPr sz="4800" b="0" i="0" u="none" strike="noStrike" cap="none">
                <a:solidFill>
                  <a:schemeClr val="dk1"/>
                </a:solidFill>
                <a:latin typeface="East Sea Dokdo"/>
                <a:ea typeface="East Sea Dokdo"/>
                <a:cs typeface="East Sea Dokdo"/>
                <a:sym typeface="East Sea Dokdo"/>
              </a:defRPr>
            </a:lvl3pPr>
            <a:lvl4pPr marR="0" lvl="3" algn="l" rtl="0">
              <a:lnSpc>
                <a:spcPct val="100000"/>
              </a:lnSpc>
              <a:spcBef>
                <a:spcPts val="0"/>
              </a:spcBef>
              <a:spcAft>
                <a:spcPts val="0"/>
              </a:spcAft>
              <a:buClr>
                <a:schemeClr val="dk1"/>
              </a:buClr>
              <a:buSzPts val="4800"/>
              <a:buFont typeface="East Sea Dokdo"/>
              <a:buNone/>
              <a:defRPr sz="4800" b="0" i="0" u="none" strike="noStrike" cap="none">
                <a:solidFill>
                  <a:schemeClr val="dk1"/>
                </a:solidFill>
                <a:latin typeface="East Sea Dokdo"/>
                <a:ea typeface="East Sea Dokdo"/>
                <a:cs typeface="East Sea Dokdo"/>
                <a:sym typeface="East Sea Dokdo"/>
              </a:defRPr>
            </a:lvl4pPr>
            <a:lvl5pPr marR="0" lvl="4" algn="l" rtl="0">
              <a:lnSpc>
                <a:spcPct val="100000"/>
              </a:lnSpc>
              <a:spcBef>
                <a:spcPts val="0"/>
              </a:spcBef>
              <a:spcAft>
                <a:spcPts val="0"/>
              </a:spcAft>
              <a:buClr>
                <a:schemeClr val="dk1"/>
              </a:buClr>
              <a:buSzPts val="4800"/>
              <a:buFont typeface="East Sea Dokdo"/>
              <a:buNone/>
              <a:defRPr sz="4800" b="0" i="0" u="none" strike="noStrike" cap="none">
                <a:solidFill>
                  <a:schemeClr val="dk1"/>
                </a:solidFill>
                <a:latin typeface="East Sea Dokdo"/>
                <a:ea typeface="East Sea Dokdo"/>
                <a:cs typeface="East Sea Dokdo"/>
                <a:sym typeface="East Sea Dokdo"/>
              </a:defRPr>
            </a:lvl5pPr>
            <a:lvl6pPr marR="0" lvl="5" algn="l" rtl="0">
              <a:lnSpc>
                <a:spcPct val="100000"/>
              </a:lnSpc>
              <a:spcBef>
                <a:spcPts val="0"/>
              </a:spcBef>
              <a:spcAft>
                <a:spcPts val="0"/>
              </a:spcAft>
              <a:buClr>
                <a:schemeClr val="dk1"/>
              </a:buClr>
              <a:buSzPts val="4800"/>
              <a:buFont typeface="East Sea Dokdo"/>
              <a:buNone/>
              <a:defRPr sz="4800" b="0" i="0" u="none" strike="noStrike" cap="none">
                <a:solidFill>
                  <a:schemeClr val="dk1"/>
                </a:solidFill>
                <a:latin typeface="East Sea Dokdo"/>
                <a:ea typeface="East Sea Dokdo"/>
                <a:cs typeface="East Sea Dokdo"/>
                <a:sym typeface="East Sea Dokdo"/>
              </a:defRPr>
            </a:lvl6pPr>
            <a:lvl7pPr marR="0" lvl="6" algn="l" rtl="0">
              <a:lnSpc>
                <a:spcPct val="100000"/>
              </a:lnSpc>
              <a:spcBef>
                <a:spcPts val="0"/>
              </a:spcBef>
              <a:spcAft>
                <a:spcPts val="0"/>
              </a:spcAft>
              <a:buClr>
                <a:schemeClr val="dk1"/>
              </a:buClr>
              <a:buSzPts val="4800"/>
              <a:buFont typeface="East Sea Dokdo"/>
              <a:buNone/>
              <a:defRPr sz="4800" b="0" i="0" u="none" strike="noStrike" cap="none">
                <a:solidFill>
                  <a:schemeClr val="dk1"/>
                </a:solidFill>
                <a:latin typeface="East Sea Dokdo"/>
                <a:ea typeface="East Sea Dokdo"/>
                <a:cs typeface="East Sea Dokdo"/>
                <a:sym typeface="East Sea Dokdo"/>
              </a:defRPr>
            </a:lvl7pPr>
            <a:lvl8pPr marR="0" lvl="7" algn="l" rtl="0">
              <a:lnSpc>
                <a:spcPct val="100000"/>
              </a:lnSpc>
              <a:spcBef>
                <a:spcPts val="0"/>
              </a:spcBef>
              <a:spcAft>
                <a:spcPts val="0"/>
              </a:spcAft>
              <a:buClr>
                <a:schemeClr val="dk1"/>
              </a:buClr>
              <a:buSzPts val="4800"/>
              <a:buFont typeface="East Sea Dokdo"/>
              <a:buNone/>
              <a:defRPr sz="4800" b="0" i="0" u="none" strike="noStrike" cap="none">
                <a:solidFill>
                  <a:schemeClr val="dk1"/>
                </a:solidFill>
                <a:latin typeface="East Sea Dokdo"/>
                <a:ea typeface="East Sea Dokdo"/>
                <a:cs typeface="East Sea Dokdo"/>
                <a:sym typeface="East Sea Dokdo"/>
              </a:defRPr>
            </a:lvl8pPr>
            <a:lvl9pPr marR="0" lvl="8" algn="l" rtl="0">
              <a:lnSpc>
                <a:spcPct val="100000"/>
              </a:lnSpc>
              <a:spcBef>
                <a:spcPts val="0"/>
              </a:spcBef>
              <a:spcAft>
                <a:spcPts val="0"/>
              </a:spcAft>
              <a:buClr>
                <a:schemeClr val="dk1"/>
              </a:buClr>
              <a:buSzPts val="4800"/>
              <a:buFont typeface="East Sea Dokdo"/>
              <a:buNone/>
              <a:defRPr sz="4800" b="0" i="0" u="none" strike="noStrike" cap="none">
                <a:solidFill>
                  <a:schemeClr val="dk1"/>
                </a:solidFill>
                <a:latin typeface="East Sea Dokdo"/>
                <a:ea typeface="East Sea Dokdo"/>
                <a:cs typeface="East Sea Dokdo"/>
                <a:sym typeface="East Sea Dokdo"/>
              </a:defRPr>
            </a:lvl9pPr>
          </a:lstStyle>
          <a:p>
            <a:pPr algn="ctr"/>
            <a:r>
              <a:rPr lang="en-US" altLang="zh-CN" sz="3000" dirty="0"/>
              <a:t>27.1</a:t>
            </a:r>
            <a:r>
              <a:rPr lang="en" sz="3000" dirty="0"/>
              <a:t>%</a:t>
            </a:r>
          </a:p>
        </p:txBody>
      </p:sp>
      <p:sp>
        <p:nvSpPr>
          <p:cNvPr id="35" name="Google Shape;453;p39">
            <a:extLst>
              <a:ext uri="{FF2B5EF4-FFF2-40B4-BE49-F238E27FC236}">
                <a16:creationId xmlns:a16="http://schemas.microsoft.com/office/drawing/2014/main" id="{A2CE88F7-B9E0-494B-8D02-9BB652B8EB24}"/>
              </a:ext>
            </a:extLst>
          </p:cNvPr>
          <p:cNvSpPr txBox="1">
            <a:spLocks/>
          </p:cNvSpPr>
          <p:nvPr/>
        </p:nvSpPr>
        <p:spPr>
          <a:xfrm>
            <a:off x="6273053" y="3817276"/>
            <a:ext cx="2501491" cy="946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RPr/>
            </a:defPPr>
            <a:lvl1pPr marL="0" indent="0">
              <a:spcAft>
                <a:spcPts val="1600"/>
              </a:spcAft>
              <a:buClr>
                <a:schemeClr val="dk1"/>
              </a:buClr>
              <a:buSzPts val="1800"/>
              <a:buFont typeface="Antic"/>
              <a:buNone/>
              <a:defRPr sz="1600">
                <a:solidFill>
                  <a:schemeClr val="dk1"/>
                </a:solidFill>
                <a:latin typeface="方正清刻本悦宋简体" panose="02000000000000000000" pitchFamily="2" charset="-122"/>
                <a:ea typeface="方正清刻本悦宋简体" panose="02000000000000000000" pitchFamily="2" charset="-122"/>
                <a:cs typeface="Antic"/>
              </a:defRPr>
            </a:lvl1pPr>
            <a:lvl2pPr marL="914400" indent="-317500">
              <a:lnSpc>
                <a:spcPct val="115000"/>
              </a:lnSpc>
              <a:spcBef>
                <a:spcPts val="1600"/>
              </a:spcBef>
              <a:buClr>
                <a:schemeClr val="dk1"/>
              </a:buClr>
              <a:buSzPts val="1400"/>
              <a:buFont typeface="Antic"/>
              <a:buChar char="○"/>
              <a:defRPr>
                <a:solidFill>
                  <a:schemeClr val="dk1"/>
                </a:solidFill>
                <a:latin typeface="Antic"/>
                <a:ea typeface="Antic"/>
                <a:cs typeface="Antic"/>
              </a:defRPr>
            </a:lvl2pPr>
            <a:lvl3pPr marL="1371600" indent="-317500">
              <a:lnSpc>
                <a:spcPct val="115000"/>
              </a:lnSpc>
              <a:spcBef>
                <a:spcPts val="1600"/>
              </a:spcBef>
              <a:buClr>
                <a:schemeClr val="dk1"/>
              </a:buClr>
              <a:buSzPts val="1400"/>
              <a:buFont typeface="Antic"/>
              <a:buChar char="■"/>
              <a:defRPr>
                <a:solidFill>
                  <a:schemeClr val="dk1"/>
                </a:solidFill>
                <a:latin typeface="Antic"/>
                <a:ea typeface="Antic"/>
                <a:cs typeface="Antic"/>
              </a:defRPr>
            </a:lvl3pPr>
            <a:lvl4pPr marL="1828800" indent="-317500">
              <a:lnSpc>
                <a:spcPct val="115000"/>
              </a:lnSpc>
              <a:spcBef>
                <a:spcPts val="1600"/>
              </a:spcBef>
              <a:buClr>
                <a:schemeClr val="dk1"/>
              </a:buClr>
              <a:buSzPts val="1400"/>
              <a:buFont typeface="Antic"/>
              <a:buChar char="●"/>
              <a:defRPr>
                <a:solidFill>
                  <a:schemeClr val="dk1"/>
                </a:solidFill>
                <a:latin typeface="Antic"/>
                <a:ea typeface="Antic"/>
                <a:cs typeface="Antic"/>
              </a:defRPr>
            </a:lvl4pPr>
            <a:lvl5pPr marL="2286000" indent="-317500">
              <a:lnSpc>
                <a:spcPct val="115000"/>
              </a:lnSpc>
              <a:spcBef>
                <a:spcPts val="1600"/>
              </a:spcBef>
              <a:buClr>
                <a:schemeClr val="dk1"/>
              </a:buClr>
              <a:buSzPts val="1400"/>
              <a:buFont typeface="Antic"/>
              <a:buChar char="○"/>
              <a:defRPr>
                <a:solidFill>
                  <a:schemeClr val="dk1"/>
                </a:solidFill>
                <a:latin typeface="Antic"/>
                <a:ea typeface="Antic"/>
                <a:cs typeface="Antic"/>
              </a:defRPr>
            </a:lvl5pPr>
            <a:lvl6pPr marL="2743200" indent="-317500">
              <a:lnSpc>
                <a:spcPct val="115000"/>
              </a:lnSpc>
              <a:spcBef>
                <a:spcPts val="1600"/>
              </a:spcBef>
              <a:buClr>
                <a:schemeClr val="dk1"/>
              </a:buClr>
              <a:buSzPts val="1400"/>
              <a:buFont typeface="Antic"/>
              <a:buChar char="■"/>
              <a:defRPr>
                <a:solidFill>
                  <a:schemeClr val="dk1"/>
                </a:solidFill>
                <a:latin typeface="Antic"/>
                <a:ea typeface="Antic"/>
                <a:cs typeface="Antic"/>
              </a:defRPr>
            </a:lvl6pPr>
            <a:lvl7pPr marL="3200400" indent="-317500">
              <a:lnSpc>
                <a:spcPct val="115000"/>
              </a:lnSpc>
              <a:spcBef>
                <a:spcPts val="1600"/>
              </a:spcBef>
              <a:buClr>
                <a:schemeClr val="dk1"/>
              </a:buClr>
              <a:buSzPts val="1400"/>
              <a:buFont typeface="Antic"/>
              <a:buChar char="●"/>
              <a:defRPr>
                <a:solidFill>
                  <a:schemeClr val="dk1"/>
                </a:solidFill>
                <a:latin typeface="Antic"/>
                <a:ea typeface="Antic"/>
                <a:cs typeface="Antic"/>
              </a:defRPr>
            </a:lvl7pPr>
            <a:lvl8pPr marL="3657600" indent="-317500">
              <a:lnSpc>
                <a:spcPct val="115000"/>
              </a:lnSpc>
              <a:spcBef>
                <a:spcPts val="1600"/>
              </a:spcBef>
              <a:buClr>
                <a:schemeClr val="dk1"/>
              </a:buClr>
              <a:buSzPts val="1400"/>
              <a:buFont typeface="Antic"/>
              <a:buChar char="○"/>
              <a:defRPr>
                <a:solidFill>
                  <a:schemeClr val="dk1"/>
                </a:solidFill>
                <a:latin typeface="Antic"/>
                <a:ea typeface="Antic"/>
                <a:cs typeface="Antic"/>
              </a:defRPr>
            </a:lvl8pPr>
            <a:lvl9pPr marL="4114800" indent="-317500">
              <a:lnSpc>
                <a:spcPct val="115000"/>
              </a:lnSpc>
              <a:spcBef>
                <a:spcPts val="1600"/>
              </a:spcBef>
              <a:spcAft>
                <a:spcPts val="1600"/>
              </a:spcAft>
              <a:buClr>
                <a:schemeClr val="dk1"/>
              </a:buClr>
              <a:buSzPts val="1400"/>
              <a:buFont typeface="Antic"/>
              <a:buChar char="■"/>
              <a:defRPr>
                <a:solidFill>
                  <a:schemeClr val="dk1"/>
                </a:solidFill>
                <a:latin typeface="Antic"/>
                <a:ea typeface="Antic"/>
                <a:cs typeface="Antic"/>
              </a:defRPr>
            </a:lvl9pPr>
          </a:lstStyle>
          <a:p>
            <a:r>
              <a:rPr lang="zh-CN" altLang="en-US" dirty="0"/>
              <a:t>杭州市餐饮企业整体收入损失同比下降</a:t>
            </a:r>
            <a:r>
              <a:rPr lang="en-US" altLang="zh-CN" dirty="0"/>
              <a:t>90%</a:t>
            </a:r>
            <a:endParaRPr lang="zh-CN" altLang="en-US" dirty="0"/>
          </a:p>
        </p:txBody>
      </p:sp>
      <p:sp>
        <p:nvSpPr>
          <p:cNvPr id="36" name="Google Shape;454;p39">
            <a:extLst>
              <a:ext uri="{FF2B5EF4-FFF2-40B4-BE49-F238E27FC236}">
                <a16:creationId xmlns:a16="http://schemas.microsoft.com/office/drawing/2014/main" id="{913F63C2-D8E9-4653-8549-98D4AA2742F3}"/>
              </a:ext>
            </a:extLst>
          </p:cNvPr>
          <p:cNvSpPr txBox="1">
            <a:spLocks/>
          </p:cNvSpPr>
          <p:nvPr/>
        </p:nvSpPr>
        <p:spPr>
          <a:xfrm>
            <a:off x="6273054" y="3428844"/>
            <a:ext cx="1569000" cy="384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East Sea Dokdo"/>
              <a:buNone/>
              <a:defRPr sz="4800" b="0" i="0" u="none" strike="noStrike" cap="none">
                <a:solidFill>
                  <a:schemeClr val="dk1"/>
                </a:solidFill>
                <a:latin typeface="East Sea Dokdo"/>
                <a:ea typeface="East Sea Dokdo"/>
                <a:cs typeface="East Sea Dokdo"/>
                <a:sym typeface="East Sea Dokdo"/>
              </a:defRPr>
            </a:lvl1pPr>
            <a:lvl2pPr marR="0" lvl="1" algn="l" rtl="0">
              <a:lnSpc>
                <a:spcPct val="100000"/>
              </a:lnSpc>
              <a:spcBef>
                <a:spcPts val="0"/>
              </a:spcBef>
              <a:spcAft>
                <a:spcPts val="0"/>
              </a:spcAft>
              <a:buClr>
                <a:schemeClr val="dk1"/>
              </a:buClr>
              <a:buSzPts val="4800"/>
              <a:buFont typeface="East Sea Dokdo"/>
              <a:buNone/>
              <a:defRPr sz="4800" b="0" i="0" u="none" strike="noStrike" cap="none">
                <a:solidFill>
                  <a:schemeClr val="dk1"/>
                </a:solidFill>
                <a:latin typeface="East Sea Dokdo"/>
                <a:ea typeface="East Sea Dokdo"/>
                <a:cs typeface="East Sea Dokdo"/>
                <a:sym typeface="East Sea Dokdo"/>
              </a:defRPr>
            </a:lvl2pPr>
            <a:lvl3pPr marR="0" lvl="2" algn="l" rtl="0">
              <a:lnSpc>
                <a:spcPct val="100000"/>
              </a:lnSpc>
              <a:spcBef>
                <a:spcPts val="0"/>
              </a:spcBef>
              <a:spcAft>
                <a:spcPts val="0"/>
              </a:spcAft>
              <a:buClr>
                <a:schemeClr val="dk1"/>
              </a:buClr>
              <a:buSzPts val="4800"/>
              <a:buFont typeface="East Sea Dokdo"/>
              <a:buNone/>
              <a:defRPr sz="4800" b="0" i="0" u="none" strike="noStrike" cap="none">
                <a:solidFill>
                  <a:schemeClr val="dk1"/>
                </a:solidFill>
                <a:latin typeface="East Sea Dokdo"/>
                <a:ea typeface="East Sea Dokdo"/>
                <a:cs typeface="East Sea Dokdo"/>
                <a:sym typeface="East Sea Dokdo"/>
              </a:defRPr>
            </a:lvl3pPr>
            <a:lvl4pPr marR="0" lvl="3" algn="l" rtl="0">
              <a:lnSpc>
                <a:spcPct val="100000"/>
              </a:lnSpc>
              <a:spcBef>
                <a:spcPts val="0"/>
              </a:spcBef>
              <a:spcAft>
                <a:spcPts val="0"/>
              </a:spcAft>
              <a:buClr>
                <a:schemeClr val="dk1"/>
              </a:buClr>
              <a:buSzPts val="4800"/>
              <a:buFont typeface="East Sea Dokdo"/>
              <a:buNone/>
              <a:defRPr sz="4800" b="0" i="0" u="none" strike="noStrike" cap="none">
                <a:solidFill>
                  <a:schemeClr val="dk1"/>
                </a:solidFill>
                <a:latin typeface="East Sea Dokdo"/>
                <a:ea typeface="East Sea Dokdo"/>
                <a:cs typeface="East Sea Dokdo"/>
                <a:sym typeface="East Sea Dokdo"/>
              </a:defRPr>
            </a:lvl4pPr>
            <a:lvl5pPr marR="0" lvl="4" algn="l" rtl="0">
              <a:lnSpc>
                <a:spcPct val="100000"/>
              </a:lnSpc>
              <a:spcBef>
                <a:spcPts val="0"/>
              </a:spcBef>
              <a:spcAft>
                <a:spcPts val="0"/>
              </a:spcAft>
              <a:buClr>
                <a:schemeClr val="dk1"/>
              </a:buClr>
              <a:buSzPts val="4800"/>
              <a:buFont typeface="East Sea Dokdo"/>
              <a:buNone/>
              <a:defRPr sz="4800" b="0" i="0" u="none" strike="noStrike" cap="none">
                <a:solidFill>
                  <a:schemeClr val="dk1"/>
                </a:solidFill>
                <a:latin typeface="East Sea Dokdo"/>
                <a:ea typeface="East Sea Dokdo"/>
                <a:cs typeface="East Sea Dokdo"/>
                <a:sym typeface="East Sea Dokdo"/>
              </a:defRPr>
            </a:lvl5pPr>
            <a:lvl6pPr marR="0" lvl="5" algn="l" rtl="0">
              <a:lnSpc>
                <a:spcPct val="100000"/>
              </a:lnSpc>
              <a:spcBef>
                <a:spcPts val="0"/>
              </a:spcBef>
              <a:spcAft>
                <a:spcPts val="0"/>
              </a:spcAft>
              <a:buClr>
                <a:schemeClr val="dk1"/>
              </a:buClr>
              <a:buSzPts val="4800"/>
              <a:buFont typeface="East Sea Dokdo"/>
              <a:buNone/>
              <a:defRPr sz="4800" b="0" i="0" u="none" strike="noStrike" cap="none">
                <a:solidFill>
                  <a:schemeClr val="dk1"/>
                </a:solidFill>
                <a:latin typeface="East Sea Dokdo"/>
                <a:ea typeface="East Sea Dokdo"/>
                <a:cs typeface="East Sea Dokdo"/>
                <a:sym typeface="East Sea Dokdo"/>
              </a:defRPr>
            </a:lvl6pPr>
            <a:lvl7pPr marR="0" lvl="6" algn="l" rtl="0">
              <a:lnSpc>
                <a:spcPct val="100000"/>
              </a:lnSpc>
              <a:spcBef>
                <a:spcPts val="0"/>
              </a:spcBef>
              <a:spcAft>
                <a:spcPts val="0"/>
              </a:spcAft>
              <a:buClr>
                <a:schemeClr val="dk1"/>
              </a:buClr>
              <a:buSzPts val="4800"/>
              <a:buFont typeface="East Sea Dokdo"/>
              <a:buNone/>
              <a:defRPr sz="4800" b="0" i="0" u="none" strike="noStrike" cap="none">
                <a:solidFill>
                  <a:schemeClr val="dk1"/>
                </a:solidFill>
                <a:latin typeface="East Sea Dokdo"/>
                <a:ea typeface="East Sea Dokdo"/>
                <a:cs typeface="East Sea Dokdo"/>
                <a:sym typeface="East Sea Dokdo"/>
              </a:defRPr>
            </a:lvl7pPr>
            <a:lvl8pPr marR="0" lvl="7" algn="l" rtl="0">
              <a:lnSpc>
                <a:spcPct val="100000"/>
              </a:lnSpc>
              <a:spcBef>
                <a:spcPts val="0"/>
              </a:spcBef>
              <a:spcAft>
                <a:spcPts val="0"/>
              </a:spcAft>
              <a:buClr>
                <a:schemeClr val="dk1"/>
              </a:buClr>
              <a:buSzPts val="4800"/>
              <a:buFont typeface="East Sea Dokdo"/>
              <a:buNone/>
              <a:defRPr sz="4800" b="0" i="0" u="none" strike="noStrike" cap="none">
                <a:solidFill>
                  <a:schemeClr val="dk1"/>
                </a:solidFill>
                <a:latin typeface="East Sea Dokdo"/>
                <a:ea typeface="East Sea Dokdo"/>
                <a:cs typeface="East Sea Dokdo"/>
                <a:sym typeface="East Sea Dokdo"/>
              </a:defRPr>
            </a:lvl8pPr>
            <a:lvl9pPr marR="0" lvl="8" algn="l" rtl="0">
              <a:lnSpc>
                <a:spcPct val="100000"/>
              </a:lnSpc>
              <a:spcBef>
                <a:spcPts val="0"/>
              </a:spcBef>
              <a:spcAft>
                <a:spcPts val="0"/>
              </a:spcAft>
              <a:buClr>
                <a:schemeClr val="dk1"/>
              </a:buClr>
              <a:buSzPts val="4800"/>
              <a:buFont typeface="East Sea Dokdo"/>
              <a:buNone/>
              <a:defRPr sz="4800" b="0" i="0" u="none" strike="noStrike" cap="none">
                <a:solidFill>
                  <a:schemeClr val="dk1"/>
                </a:solidFill>
                <a:latin typeface="East Sea Dokdo"/>
                <a:ea typeface="East Sea Dokdo"/>
                <a:cs typeface="East Sea Dokdo"/>
                <a:sym typeface="East Sea Dokdo"/>
              </a:defRPr>
            </a:lvl9pPr>
          </a:lstStyle>
          <a:p>
            <a:r>
              <a:rPr lang="zh-CN" altLang="en-US" sz="2400" dirty="0">
                <a:solidFill>
                  <a:schemeClr val="accent1"/>
                </a:solidFill>
                <a:latin typeface="方正清刻本悦宋简体" panose="02000000000000000000" pitchFamily="2" charset="-122"/>
                <a:ea typeface="方正清刻本悦宋简体" panose="02000000000000000000" pitchFamily="2" charset="-122"/>
              </a:rPr>
              <a:t>春节</a:t>
            </a:r>
          </a:p>
        </p:txBody>
      </p:sp>
      <p:sp>
        <p:nvSpPr>
          <p:cNvPr id="37" name="Google Shape;457;p39">
            <a:extLst>
              <a:ext uri="{FF2B5EF4-FFF2-40B4-BE49-F238E27FC236}">
                <a16:creationId xmlns:a16="http://schemas.microsoft.com/office/drawing/2014/main" id="{D2282C8A-8198-4D5F-8E3C-0B759D8C3901}"/>
              </a:ext>
            </a:extLst>
          </p:cNvPr>
          <p:cNvSpPr/>
          <p:nvPr/>
        </p:nvSpPr>
        <p:spPr>
          <a:xfrm>
            <a:off x="5093746" y="3401175"/>
            <a:ext cx="915000" cy="915000"/>
          </a:xfrm>
          <a:prstGeom prst="ellipse">
            <a:avLst/>
          </a:prstGeom>
          <a:noFill/>
          <a:ln w="19050" cap="flat" cmpd="sng">
            <a:solidFill>
              <a:srgbClr val="5B0F00"/>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458;p39">
            <a:extLst>
              <a:ext uri="{FF2B5EF4-FFF2-40B4-BE49-F238E27FC236}">
                <a16:creationId xmlns:a16="http://schemas.microsoft.com/office/drawing/2014/main" id="{5CD22444-E7DF-4DE1-902D-171AE1F1CDBB}"/>
              </a:ext>
            </a:extLst>
          </p:cNvPr>
          <p:cNvSpPr/>
          <p:nvPr/>
        </p:nvSpPr>
        <p:spPr>
          <a:xfrm>
            <a:off x="5046816" y="3354219"/>
            <a:ext cx="1008900" cy="1008600"/>
          </a:xfrm>
          <a:prstGeom prst="blockArc">
            <a:avLst>
              <a:gd name="adj1" fmla="val 11976175"/>
              <a:gd name="adj2" fmla="val 10254067"/>
              <a:gd name="adj3" fmla="val 7631"/>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459;p39">
            <a:extLst>
              <a:ext uri="{FF2B5EF4-FFF2-40B4-BE49-F238E27FC236}">
                <a16:creationId xmlns:a16="http://schemas.microsoft.com/office/drawing/2014/main" id="{034CBAC2-FAA7-4AA1-804A-5CCC53D4DC35}"/>
              </a:ext>
            </a:extLst>
          </p:cNvPr>
          <p:cNvSpPr txBox="1">
            <a:spLocks/>
          </p:cNvSpPr>
          <p:nvPr/>
        </p:nvSpPr>
        <p:spPr>
          <a:xfrm>
            <a:off x="5046779" y="3615594"/>
            <a:ext cx="1008900" cy="384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East Sea Dokdo"/>
              <a:buNone/>
              <a:defRPr sz="4800" b="0" i="0" u="none" strike="noStrike" cap="none">
                <a:solidFill>
                  <a:schemeClr val="dk1"/>
                </a:solidFill>
                <a:latin typeface="East Sea Dokdo"/>
                <a:ea typeface="East Sea Dokdo"/>
                <a:cs typeface="East Sea Dokdo"/>
                <a:sym typeface="East Sea Dokdo"/>
              </a:defRPr>
            </a:lvl1pPr>
            <a:lvl2pPr marR="0" lvl="1" algn="l" rtl="0">
              <a:lnSpc>
                <a:spcPct val="100000"/>
              </a:lnSpc>
              <a:spcBef>
                <a:spcPts val="0"/>
              </a:spcBef>
              <a:spcAft>
                <a:spcPts val="0"/>
              </a:spcAft>
              <a:buClr>
                <a:schemeClr val="dk1"/>
              </a:buClr>
              <a:buSzPts val="4800"/>
              <a:buFont typeface="East Sea Dokdo"/>
              <a:buNone/>
              <a:defRPr sz="4800" b="0" i="0" u="none" strike="noStrike" cap="none">
                <a:solidFill>
                  <a:schemeClr val="dk1"/>
                </a:solidFill>
                <a:latin typeface="East Sea Dokdo"/>
                <a:ea typeface="East Sea Dokdo"/>
                <a:cs typeface="East Sea Dokdo"/>
                <a:sym typeface="East Sea Dokdo"/>
              </a:defRPr>
            </a:lvl2pPr>
            <a:lvl3pPr marR="0" lvl="2" algn="l" rtl="0">
              <a:lnSpc>
                <a:spcPct val="100000"/>
              </a:lnSpc>
              <a:spcBef>
                <a:spcPts val="0"/>
              </a:spcBef>
              <a:spcAft>
                <a:spcPts val="0"/>
              </a:spcAft>
              <a:buClr>
                <a:schemeClr val="dk1"/>
              </a:buClr>
              <a:buSzPts val="4800"/>
              <a:buFont typeface="East Sea Dokdo"/>
              <a:buNone/>
              <a:defRPr sz="4800" b="0" i="0" u="none" strike="noStrike" cap="none">
                <a:solidFill>
                  <a:schemeClr val="dk1"/>
                </a:solidFill>
                <a:latin typeface="East Sea Dokdo"/>
                <a:ea typeface="East Sea Dokdo"/>
                <a:cs typeface="East Sea Dokdo"/>
                <a:sym typeface="East Sea Dokdo"/>
              </a:defRPr>
            </a:lvl3pPr>
            <a:lvl4pPr marR="0" lvl="3" algn="l" rtl="0">
              <a:lnSpc>
                <a:spcPct val="100000"/>
              </a:lnSpc>
              <a:spcBef>
                <a:spcPts val="0"/>
              </a:spcBef>
              <a:spcAft>
                <a:spcPts val="0"/>
              </a:spcAft>
              <a:buClr>
                <a:schemeClr val="dk1"/>
              </a:buClr>
              <a:buSzPts val="4800"/>
              <a:buFont typeface="East Sea Dokdo"/>
              <a:buNone/>
              <a:defRPr sz="4800" b="0" i="0" u="none" strike="noStrike" cap="none">
                <a:solidFill>
                  <a:schemeClr val="dk1"/>
                </a:solidFill>
                <a:latin typeface="East Sea Dokdo"/>
                <a:ea typeface="East Sea Dokdo"/>
                <a:cs typeface="East Sea Dokdo"/>
                <a:sym typeface="East Sea Dokdo"/>
              </a:defRPr>
            </a:lvl4pPr>
            <a:lvl5pPr marR="0" lvl="4" algn="l" rtl="0">
              <a:lnSpc>
                <a:spcPct val="100000"/>
              </a:lnSpc>
              <a:spcBef>
                <a:spcPts val="0"/>
              </a:spcBef>
              <a:spcAft>
                <a:spcPts val="0"/>
              </a:spcAft>
              <a:buClr>
                <a:schemeClr val="dk1"/>
              </a:buClr>
              <a:buSzPts val="4800"/>
              <a:buFont typeface="East Sea Dokdo"/>
              <a:buNone/>
              <a:defRPr sz="4800" b="0" i="0" u="none" strike="noStrike" cap="none">
                <a:solidFill>
                  <a:schemeClr val="dk1"/>
                </a:solidFill>
                <a:latin typeface="East Sea Dokdo"/>
                <a:ea typeface="East Sea Dokdo"/>
                <a:cs typeface="East Sea Dokdo"/>
                <a:sym typeface="East Sea Dokdo"/>
              </a:defRPr>
            </a:lvl5pPr>
            <a:lvl6pPr marR="0" lvl="5" algn="l" rtl="0">
              <a:lnSpc>
                <a:spcPct val="100000"/>
              </a:lnSpc>
              <a:spcBef>
                <a:spcPts val="0"/>
              </a:spcBef>
              <a:spcAft>
                <a:spcPts val="0"/>
              </a:spcAft>
              <a:buClr>
                <a:schemeClr val="dk1"/>
              </a:buClr>
              <a:buSzPts val="4800"/>
              <a:buFont typeface="East Sea Dokdo"/>
              <a:buNone/>
              <a:defRPr sz="4800" b="0" i="0" u="none" strike="noStrike" cap="none">
                <a:solidFill>
                  <a:schemeClr val="dk1"/>
                </a:solidFill>
                <a:latin typeface="East Sea Dokdo"/>
                <a:ea typeface="East Sea Dokdo"/>
                <a:cs typeface="East Sea Dokdo"/>
                <a:sym typeface="East Sea Dokdo"/>
              </a:defRPr>
            </a:lvl6pPr>
            <a:lvl7pPr marR="0" lvl="6" algn="l" rtl="0">
              <a:lnSpc>
                <a:spcPct val="100000"/>
              </a:lnSpc>
              <a:spcBef>
                <a:spcPts val="0"/>
              </a:spcBef>
              <a:spcAft>
                <a:spcPts val="0"/>
              </a:spcAft>
              <a:buClr>
                <a:schemeClr val="dk1"/>
              </a:buClr>
              <a:buSzPts val="4800"/>
              <a:buFont typeface="East Sea Dokdo"/>
              <a:buNone/>
              <a:defRPr sz="4800" b="0" i="0" u="none" strike="noStrike" cap="none">
                <a:solidFill>
                  <a:schemeClr val="dk1"/>
                </a:solidFill>
                <a:latin typeface="East Sea Dokdo"/>
                <a:ea typeface="East Sea Dokdo"/>
                <a:cs typeface="East Sea Dokdo"/>
                <a:sym typeface="East Sea Dokdo"/>
              </a:defRPr>
            </a:lvl7pPr>
            <a:lvl8pPr marR="0" lvl="7" algn="l" rtl="0">
              <a:lnSpc>
                <a:spcPct val="100000"/>
              </a:lnSpc>
              <a:spcBef>
                <a:spcPts val="0"/>
              </a:spcBef>
              <a:spcAft>
                <a:spcPts val="0"/>
              </a:spcAft>
              <a:buClr>
                <a:schemeClr val="dk1"/>
              </a:buClr>
              <a:buSzPts val="4800"/>
              <a:buFont typeface="East Sea Dokdo"/>
              <a:buNone/>
              <a:defRPr sz="4800" b="0" i="0" u="none" strike="noStrike" cap="none">
                <a:solidFill>
                  <a:schemeClr val="dk1"/>
                </a:solidFill>
                <a:latin typeface="East Sea Dokdo"/>
                <a:ea typeface="East Sea Dokdo"/>
                <a:cs typeface="East Sea Dokdo"/>
                <a:sym typeface="East Sea Dokdo"/>
              </a:defRPr>
            </a:lvl8pPr>
            <a:lvl9pPr marR="0" lvl="8" algn="l" rtl="0">
              <a:lnSpc>
                <a:spcPct val="100000"/>
              </a:lnSpc>
              <a:spcBef>
                <a:spcPts val="0"/>
              </a:spcBef>
              <a:spcAft>
                <a:spcPts val="0"/>
              </a:spcAft>
              <a:buClr>
                <a:schemeClr val="dk1"/>
              </a:buClr>
              <a:buSzPts val="4800"/>
              <a:buFont typeface="East Sea Dokdo"/>
              <a:buNone/>
              <a:defRPr sz="4800" b="0" i="0" u="none" strike="noStrike" cap="none">
                <a:solidFill>
                  <a:schemeClr val="dk1"/>
                </a:solidFill>
                <a:latin typeface="East Sea Dokdo"/>
                <a:ea typeface="East Sea Dokdo"/>
                <a:cs typeface="East Sea Dokdo"/>
                <a:sym typeface="East Sea Dokdo"/>
              </a:defRPr>
            </a:lvl9pPr>
          </a:lstStyle>
          <a:p>
            <a:pPr algn="ctr"/>
            <a:r>
              <a:rPr lang="en-US" altLang="zh-CN" sz="3000"/>
              <a:t>9</a:t>
            </a:r>
            <a:r>
              <a:rPr lang="en-US" sz="3000"/>
              <a:t>0%</a:t>
            </a:r>
            <a:endParaRPr lang="en-US" sz="3000" dirty="0"/>
          </a:p>
        </p:txBody>
      </p:sp>
      <p:sp>
        <p:nvSpPr>
          <p:cNvPr id="40" name="Google Shape;453;p39">
            <a:extLst>
              <a:ext uri="{FF2B5EF4-FFF2-40B4-BE49-F238E27FC236}">
                <a16:creationId xmlns:a16="http://schemas.microsoft.com/office/drawing/2014/main" id="{6397C80E-498F-402A-9B3A-60DBF933B2FA}"/>
              </a:ext>
            </a:extLst>
          </p:cNvPr>
          <p:cNvSpPr txBox="1">
            <a:spLocks/>
          </p:cNvSpPr>
          <p:nvPr/>
        </p:nvSpPr>
        <p:spPr>
          <a:xfrm>
            <a:off x="2147339" y="3829791"/>
            <a:ext cx="2341533" cy="946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RPr/>
            </a:defPPr>
            <a:lvl1pPr marL="0" indent="0">
              <a:spcAft>
                <a:spcPts val="1600"/>
              </a:spcAft>
              <a:buClr>
                <a:schemeClr val="dk1"/>
              </a:buClr>
              <a:buSzPts val="1800"/>
              <a:buFont typeface="Antic"/>
              <a:buNone/>
              <a:defRPr sz="1600">
                <a:solidFill>
                  <a:schemeClr val="dk1"/>
                </a:solidFill>
                <a:latin typeface="方正清刻本悦宋简体" panose="02000000000000000000" pitchFamily="2" charset="-122"/>
                <a:ea typeface="方正清刻本悦宋简体" panose="02000000000000000000" pitchFamily="2" charset="-122"/>
                <a:cs typeface="Antic"/>
              </a:defRPr>
            </a:lvl1pPr>
            <a:lvl2pPr marL="914400" indent="-317500">
              <a:lnSpc>
                <a:spcPct val="115000"/>
              </a:lnSpc>
              <a:spcBef>
                <a:spcPts val="1600"/>
              </a:spcBef>
              <a:buClr>
                <a:schemeClr val="dk1"/>
              </a:buClr>
              <a:buSzPts val="1400"/>
              <a:buFont typeface="Antic"/>
              <a:buChar char="○"/>
              <a:defRPr>
                <a:solidFill>
                  <a:schemeClr val="dk1"/>
                </a:solidFill>
                <a:latin typeface="Antic"/>
                <a:ea typeface="Antic"/>
                <a:cs typeface="Antic"/>
              </a:defRPr>
            </a:lvl2pPr>
            <a:lvl3pPr marL="1371600" indent="-317500">
              <a:lnSpc>
                <a:spcPct val="115000"/>
              </a:lnSpc>
              <a:spcBef>
                <a:spcPts val="1600"/>
              </a:spcBef>
              <a:buClr>
                <a:schemeClr val="dk1"/>
              </a:buClr>
              <a:buSzPts val="1400"/>
              <a:buFont typeface="Antic"/>
              <a:buChar char="■"/>
              <a:defRPr>
                <a:solidFill>
                  <a:schemeClr val="dk1"/>
                </a:solidFill>
                <a:latin typeface="Antic"/>
                <a:ea typeface="Antic"/>
                <a:cs typeface="Antic"/>
              </a:defRPr>
            </a:lvl3pPr>
            <a:lvl4pPr marL="1828800" indent="-317500">
              <a:lnSpc>
                <a:spcPct val="115000"/>
              </a:lnSpc>
              <a:spcBef>
                <a:spcPts val="1600"/>
              </a:spcBef>
              <a:buClr>
                <a:schemeClr val="dk1"/>
              </a:buClr>
              <a:buSzPts val="1400"/>
              <a:buFont typeface="Antic"/>
              <a:buChar char="●"/>
              <a:defRPr>
                <a:solidFill>
                  <a:schemeClr val="dk1"/>
                </a:solidFill>
                <a:latin typeface="Antic"/>
                <a:ea typeface="Antic"/>
                <a:cs typeface="Antic"/>
              </a:defRPr>
            </a:lvl4pPr>
            <a:lvl5pPr marL="2286000" indent="-317500">
              <a:lnSpc>
                <a:spcPct val="115000"/>
              </a:lnSpc>
              <a:spcBef>
                <a:spcPts val="1600"/>
              </a:spcBef>
              <a:buClr>
                <a:schemeClr val="dk1"/>
              </a:buClr>
              <a:buSzPts val="1400"/>
              <a:buFont typeface="Antic"/>
              <a:buChar char="○"/>
              <a:defRPr>
                <a:solidFill>
                  <a:schemeClr val="dk1"/>
                </a:solidFill>
                <a:latin typeface="Antic"/>
                <a:ea typeface="Antic"/>
                <a:cs typeface="Antic"/>
              </a:defRPr>
            </a:lvl5pPr>
            <a:lvl6pPr marL="2743200" indent="-317500">
              <a:lnSpc>
                <a:spcPct val="115000"/>
              </a:lnSpc>
              <a:spcBef>
                <a:spcPts val="1600"/>
              </a:spcBef>
              <a:buClr>
                <a:schemeClr val="dk1"/>
              </a:buClr>
              <a:buSzPts val="1400"/>
              <a:buFont typeface="Antic"/>
              <a:buChar char="■"/>
              <a:defRPr>
                <a:solidFill>
                  <a:schemeClr val="dk1"/>
                </a:solidFill>
                <a:latin typeface="Antic"/>
                <a:ea typeface="Antic"/>
                <a:cs typeface="Antic"/>
              </a:defRPr>
            </a:lvl6pPr>
            <a:lvl7pPr marL="3200400" indent="-317500">
              <a:lnSpc>
                <a:spcPct val="115000"/>
              </a:lnSpc>
              <a:spcBef>
                <a:spcPts val="1600"/>
              </a:spcBef>
              <a:buClr>
                <a:schemeClr val="dk1"/>
              </a:buClr>
              <a:buSzPts val="1400"/>
              <a:buFont typeface="Antic"/>
              <a:buChar char="●"/>
              <a:defRPr>
                <a:solidFill>
                  <a:schemeClr val="dk1"/>
                </a:solidFill>
                <a:latin typeface="Antic"/>
                <a:ea typeface="Antic"/>
                <a:cs typeface="Antic"/>
              </a:defRPr>
            </a:lvl7pPr>
            <a:lvl8pPr marL="3657600" indent="-317500">
              <a:lnSpc>
                <a:spcPct val="115000"/>
              </a:lnSpc>
              <a:spcBef>
                <a:spcPts val="1600"/>
              </a:spcBef>
              <a:buClr>
                <a:schemeClr val="dk1"/>
              </a:buClr>
              <a:buSzPts val="1400"/>
              <a:buFont typeface="Antic"/>
              <a:buChar char="○"/>
              <a:defRPr>
                <a:solidFill>
                  <a:schemeClr val="dk1"/>
                </a:solidFill>
                <a:latin typeface="Antic"/>
                <a:ea typeface="Antic"/>
                <a:cs typeface="Antic"/>
              </a:defRPr>
            </a:lvl8pPr>
            <a:lvl9pPr marL="4114800" indent="-317500">
              <a:lnSpc>
                <a:spcPct val="115000"/>
              </a:lnSpc>
              <a:spcBef>
                <a:spcPts val="1600"/>
              </a:spcBef>
              <a:spcAft>
                <a:spcPts val="1600"/>
              </a:spcAft>
              <a:buClr>
                <a:schemeClr val="dk1"/>
              </a:buClr>
              <a:buSzPts val="1400"/>
              <a:buFont typeface="Antic"/>
              <a:buChar char="■"/>
              <a:defRPr>
                <a:solidFill>
                  <a:schemeClr val="dk1"/>
                </a:solidFill>
                <a:latin typeface="Antic"/>
                <a:ea typeface="Antic"/>
                <a:cs typeface="Antic"/>
              </a:defRPr>
            </a:lvl9pPr>
          </a:lstStyle>
          <a:p>
            <a:r>
              <a:rPr lang="en-US" altLang="zh-CN" dirty="0"/>
              <a:t>78%</a:t>
            </a:r>
            <a:r>
              <a:rPr lang="zh-CN" altLang="en-US" dirty="0"/>
              <a:t>的企业损失大于</a:t>
            </a:r>
            <a:r>
              <a:rPr lang="en-US" altLang="zh-CN" dirty="0"/>
              <a:t>100%</a:t>
            </a:r>
            <a:endParaRPr lang="zh-CN" altLang="en-US" dirty="0"/>
          </a:p>
        </p:txBody>
      </p:sp>
      <p:sp>
        <p:nvSpPr>
          <p:cNvPr id="41" name="Google Shape;454;p39">
            <a:extLst>
              <a:ext uri="{FF2B5EF4-FFF2-40B4-BE49-F238E27FC236}">
                <a16:creationId xmlns:a16="http://schemas.microsoft.com/office/drawing/2014/main" id="{1A3687DA-EA4C-4C4F-B05D-44385CDFF1F7}"/>
              </a:ext>
            </a:extLst>
          </p:cNvPr>
          <p:cNvSpPr txBox="1">
            <a:spLocks/>
          </p:cNvSpPr>
          <p:nvPr/>
        </p:nvSpPr>
        <p:spPr>
          <a:xfrm>
            <a:off x="2147377" y="3423416"/>
            <a:ext cx="1569000" cy="384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East Sea Dokdo"/>
              <a:buNone/>
              <a:defRPr sz="4800" b="0" i="0" u="none" strike="noStrike" cap="none">
                <a:solidFill>
                  <a:schemeClr val="dk1"/>
                </a:solidFill>
                <a:latin typeface="East Sea Dokdo"/>
                <a:ea typeface="East Sea Dokdo"/>
                <a:cs typeface="East Sea Dokdo"/>
                <a:sym typeface="East Sea Dokdo"/>
              </a:defRPr>
            </a:lvl1pPr>
            <a:lvl2pPr marR="0" lvl="1" algn="l" rtl="0">
              <a:lnSpc>
                <a:spcPct val="100000"/>
              </a:lnSpc>
              <a:spcBef>
                <a:spcPts val="0"/>
              </a:spcBef>
              <a:spcAft>
                <a:spcPts val="0"/>
              </a:spcAft>
              <a:buClr>
                <a:schemeClr val="dk1"/>
              </a:buClr>
              <a:buSzPts val="4800"/>
              <a:buFont typeface="East Sea Dokdo"/>
              <a:buNone/>
              <a:defRPr sz="4800" b="0" i="0" u="none" strike="noStrike" cap="none">
                <a:solidFill>
                  <a:schemeClr val="dk1"/>
                </a:solidFill>
                <a:latin typeface="East Sea Dokdo"/>
                <a:ea typeface="East Sea Dokdo"/>
                <a:cs typeface="East Sea Dokdo"/>
                <a:sym typeface="East Sea Dokdo"/>
              </a:defRPr>
            </a:lvl2pPr>
            <a:lvl3pPr marR="0" lvl="2" algn="l" rtl="0">
              <a:lnSpc>
                <a:spcPct val="100000"/>
              </a:lnSpc>
              <a:spcBef>
                <a:spcPts val="0"/>
              </a:spcBef>
              <a:spcAft>
                <a:spcPts val="0"/>
              </a:spcAft>
              <a:buClr>
                <a:schemeClr val="dk1"/>
              </a:buClr>
              <a:buSzPts val="4800"/>
              <a:buFont typeface="East Sea Dokdo"/>
              <a:buNone/>
              <a:defRPr sz="4800" b="0" i="0" u="none" strike="noStrike" cap="none">
                <a:solidFill>
                  <a:schemeClr val="dk1"/>
                </a:solidFill>
                <a:latin typeface="East Sea Dokdo"/>
                <a:ea typeface="East Sea Dokdo"/>
                <a:cs typeface="East Sea Dokdo"/>
                <a:sym typeface="East Sea Dokdo"/>
              </a:defRPr>
            </a:lvl3pPr>
            <a:lvl4pPr marR="0" lvl="3" algn="l" rtl="0">
              <a:lnSpc>
                <a:spcPct val="100000"/>
              </a:lnSpc>
              <a:spcBef>
                <a:spcPts val="0"/>
              </a:spcBef>
              <a:spcAft>
                <a:spcPts val="0"/>
              </a:spcAft>
              <a:buClr>
                <a:schemeClr val="dk1"/>
              </a:buClr>
              <a:buSzPts val="4800"/>
              <a:buFont typeface="East Sea Dokdo"/>
              <a:buNone/>
              <a:defRPr sz="4800" b="0" i="0" u="none" strike="noStrike" cap="none">
                <a:solidFill>
                  <a:schemeClr val="dk1"/>
                </a:solidFill>
                <a:latin typeface="East Sea Dokdo"/>
                <a:ea typeface="East Sea Dokdo"/>
                <a:cs typeface="East Sea Dokdo"/>
                <a:sym typeface="East Sea Dokdo"/>
              </a:defRPr>
            </a:lvl4pPr>
            <a:lvl5pPr marR="0" lvl="4" algn="l" rtl="0">
              <a:lnSpc>
                <a:spcPct val="100000"/>
              </a:lnSpc>
              <a:spcBef>
                <a:spcPts val="0"/>
              </a:spcBef>
              <a:spcAft>
                <a:spcPts val="0"/>
              </a:spcAft>
              <a:buClr>
                <a:schemeClr val="dk1"/>
              </a:buClr>
              <a:buSzPts val="4800"/>
              <a:buFont typeface="East Sea Dokdo"/>
              <a:buNone/>
              <a:defRPr sz="4800" b="0" i="0" u="none" strike="noStrike" cap="none">
                <a:solidFill>
                  <a:schemeClr val="dk1"/>
                </a:solidFill>
                <a:latin typeface="East Sea Dokdo"/>
                <a:ea typeface="East Sea Dokdo"/>
                <a:cs typeface="East Sea Dokdo"/>
                <a:sym typeface="East Sea Dokdo"/>
              </a:defRPr>
            </a:lvl5pPr>
            <a:lvl6pPr marR="0" lvl="5" algn="l" rtl="0">
              <a:lnSpc>
                <a:spcPct val="100000"/>
              </a:lnSpc>
              <a:spcBef>
                <a:spcPts val="0"/>
              </a:spcBef>
              <a:spcAft>
                <a:spcPts val="0"/>
              </a:spcAft>
              <a:buClr>
                <a:schemeClr val="dk1"/>
              </a:buClr>
              <a:buSzPts val="4800"/>
              <a:buFont typeface="East Sea Dokdo"/>
              <a:buNone/>
              <a:defRPr sz="4800" b="0" i="0" u="none" strike="noStrike" cap="none">
                <a:solidFill>
                  <a:schemeClr val="dk1"/>
                </a:solidFill>
                <a:latin typeface="East Sea Dokdo"/>
                <a:ea typeface="East Sea Dokdo"/>
                <a:cs typeface="East Sea Dokdo"/>
                <a:sym typeface="East Sea Dokdo"/>
              </a:defRPr>
            </a:lvl6pPr>
            <a:lvl7pPr marR="0" lvl="6" algn="l" rtl="0">
              <a:lnSpc>
                <a:spcPct val="100000"/>
              </a:lnSpc>
              <a:spcBef>
                <a:spcPts val="0"/>
              </a:spcBef>
              <a:spcAft>
                <a:spcPts val="0"/>
              </a:spcAft>
              <a:buClr>
                <a:schemeClr val="dk1"/>
              </a:buClr>
              <a:buSzPts val="4800"/>
              <a:buFont typeface="East Sea Dokdo"/>
              <a:buNone/>
              <a:defRPr sz="4800" b="0" i="0" u="none" strike="noStrike" cap="none">
                <a:solidFill>
                  <a:schemeClr val="dk1"/>
                </a:solidFill>
                <a:latin typeface="East Sea Dokdo"/>
                <a:ea typeface="East Sea Dokdo"/>
                <a:cs typeface="East Sea Dokdo"/>
                <a:sym typeface="East Sea Dokdo"/>
              </a:defRPr>
            </a:lvl7pPr>
            <a:lvl8pPr marR="0" lvl="7" algn="l" rtl="0">
              <a:lnSpc>
                <a:spcPct val="100000"/>
              </a:lnSpc>
              <a:spcBef>
                <a:spcPts val="0"/>
              </a:spcBef>
              <a:spcAft>
                <a:spcPts val="0"/>
              </a:spcAft>
              <a:buClr>
                <a:schemeClr val="dk1"/>
              </a:buClr>
              <a:buSzPts val="4800"/>
              <a:buFont typeface="East Sea Dokdo"/>
              <a:buNone/>
              <a:defRPr sz="4800" b="0" i="0" u="none" strike="noStrike" cap="none">
                <a:solidFill>
                  <a:schemeClr val="dk1"/>
                </a:solidFill>
                <a:latin typeface="East Sea Dokdo"/>
                <a:ea typeface="East Sea Dokdo"/>
                <a:cs typeface="East Sea Dokdo"/>
                <a:sym typeface="East Sea Dokdo"/>
              </a:defRPr>
            </a:lvl8pPr>
            <a:lvl9pPr marR="0" lvl="8" algn="l" rtl="0">
              <a:lnSpc>
                <a:spcPct val="100000"/>
              </a:lnSpc>
              <a:spcBef>
                <a:spcPts val="0"/>
              </a:spcBef>
              <a:spcAft>
                <a:spcPts val="0"/>
              </a:spcAft>
              <a:buClr>
                <a:schemeClr val="dk1"/>
              </a:buClr>
              <a:buSzPts val="4800"/>
              <a:buFont typeface="East Sea Dokdo"/>
              <a:buNone/>
              <a:defRPr sz="4800" b="0" i="0" u="none" strike="noStrike" cap="none">
                <a:solidFill>
                  <a:schemeClr val="dk1"/>
                </a:solidFill>
                <a:latin typeface="East Sea Dokdo"/>
                <a:ea typeface="East Sea Dokdo"/>
                <a:cs typeface="East Sea Dokdo"/>
                <a:sym typeface="East Sea Dokdo"/>
              </a:defRPr>
            </a:lvl9pPr>
          </a:lstStyle>
          <a:p>
            <a:r>
              <a:rPr lang="zh-CN" altLang="en-US" sz="2400" dirty="0">
                <a:solidFill>
                  <a:schemeClr val="accent1"/>
                </a:solidFill>
                <a:latin typeface="方正清刻本悦宋简体" panose="02000000000000000000" pitchFamily="2" charset="-122"/>
                <a:ea typeface="方正清刻本悦宋简体" panose="02000000000000000000" pitchFamily="2" charset="-122"/>
              </a:rPr>
              <a:t>春节</a:t>
            </a:r>
          </a:p>
        </p:txBody>
      </p:sp>
      <p:sp>
        <p:nvSpPr>
          <p:cNvPr id="42" name="Google Shape;457;p39">
            <a:extLst>
              <a:ext uri="{FF2B5EF4-FFF2-40B4-BE49-F238E27FC236}">
                <a16:creationId xmlns:a16="http://schemas.microsoft.com/office/drawing/2014/main" id="{63C898BD-CFF8-42DF-8BCE-CC3FD061F99B}"/>
              </a:ext>
            </a:extLst>
          </p:cNvPr>
          <p:cNvSpPr/>
          <p:nvPr/>
        </p:nvSpPr>
        <p:spPr>
          <a:xfrm>
            <a:off x="968069" y="3395747"/>
            <a:ext cx="915000" cy="915000"/>
          </a:xfrm>
          <a:prstGeom prst="ellipse">
            <a:avLst/>
          </a:prstGeom>
          <a:noFill/>
          <a:ln w="19050" cap="flat" cmpd="sng">
            <a:solidFill>
              <a:srgbClr val="5B0F00"/>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58;p39">
            <a:extLst>
              <a:ext uri="{FF2B5EF4-FFF2-40B4-BE49-F238E27FC236}">
                <a16:creationId xmlns:a16="http://schemas.microsoft.com/office/drawing/2014/main" id="{C4CD400F-B31F-4669-9196-FECE626BC6A3}"/>
              </a:ext>
            </a:extLst>
          </p:cNvPr>
          <p:cNvSpPr/>
          <p:nvPr/>
        </p:nvSpPr>
        <p:spPr>
          <a:xfrm>
            <a:off x="921139" y="3348791"/>
            <a:ext cx="1008900" cy="1008600"/>
          </a:xfrm>
          <a:prstGeom prst="blockArc">
            <a:avLst>
              <a:gd name="adj1" fmla="val 17169447"/>
              <a:gd name="adj2" fmla="val 10254067"/>
              <a:gd name="adj3" fmla="val 7631"/>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59;p39">
            <a:extLst>
              <a:ext uri="{FF2B5EF4-FFF2-40B4-BE49-F238E27FC236}">
                <a16:creationId xmlns:a16="http://schemas.microsoft.com/office/drawing/2014/main" id="{35F1776F-C58C-4FF0-973A-BA9C491A91E8}"/>
              </a:ext>
            </a:extLst>
          </p:cNvPr>
          <p:cNvSpPr txBox="1">
            <a:spLocks/>
          </p:cNvSpPr>
          <p:nvPr/>
        </p:nvSpPr>
        <p:spPr>
          <a:xfrm>
            <a:off x="921102" y="3610166"/>
            <a:ext cx="1008900" cy="384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East Sea Dokdo"/>
              <a:buNone/>
              <a:defRPr sz="4800" b="0" i="0" u="none" strike="noStrike" cap="none">
                <a:solidFill>
                  <a:schemeClr val="dk1"/>
                </a:solidFill>
                <a:latin typeface="East Sea Dokdo"/>
                <a:ea typeface="East Sea Dokdo"/>
                <a:cs typeface="East Sea Dokdo"/>
                <a:sym typeface="East Sea Dokdo"/>
              </a:defRPr>
            </a:lvl1pPr>
            <a:lvl2pPr marR="0" lvl="1" algn="l" rtl="0">
              <a:lnSpc>
                <a:spcPct val="100000"/>
              </a:lnSpc>
              <a:spcBef>
                <a:spcPts val="0"/>
              </a:spcBef>
              <a:spcAft>
                <a:spcPts val="0"/>
              </a:spcAft>
              <a:buClr>
                <a:schemeClr val="dk1"/>
              </a:buClr>
              <a:buSzPts val="4800"/>
              <a:buFont typeface="East Sea Dokdo"/>
              <a:buNone/>
              <a:defRPr sz="4800" b="0" i="0" u="none" strike="noStrike" cap="none">
                <a:solidFill>
                  <a:schemeClr val="dk1"/>
                </a:solidFill>
                <a:latin typeface="East Sea Dokdo"/>
                <a:ea typeface="East Sea Dokdo"/>
                <a:cs typeface="East Sea Dokdo"/>
                <a:sym typeface="East Sea Dokdo"/>
              </a:defRPr>
            </a:lvl2pPr>
            <a:lvl3pPr marR="0" lvl="2" algn="l" rtl="0">
              <a:lnSpc>
                <a:spcPct val="100000"/>
              </a:lnSpc>
              <a:spcBef>
                <a:spcPts val="0"/>
              </a:spcBef>
              <a:spcAft>
                <a:spcPts val="0"/>
              </a:spcAft>
              <a:buClr>
                <a:schemeClr val="dk1"/>
              </a:buClr>
              <a:buSzPts val="4800"/>
              <a:buFont typeface="East Sea Dokdo"/>
              <a:buNone/>
              <a:defRPr sz="4800" b="0" i="0" u="none" strike="noStrike" cap="none">
                <a:solidFill>
                  <a:schemeClr val="dk1"/>
                </a:solidFill>
                <a:latin typeface="East Sea Dokdo"/>
                <a:ea typeface="East Sea Dokdo"/>
                <a:cs typeface="East Sea Dokdo"/>
                <a:sym typeface="East Sea Dokdo"/>
              </a:defRPr>
            </a:lvl3pPr>
            <a:lvl4pPr marR="0" lvl="3" algn="l" rtl="0">
              <a:lnSpc>
                <a:spcPct val="100000"/>
              </a:lnSpc>
              <a:spcBef>
                <a:spcPts val="0"/>
              </a:spcBef>
              <a:spcAft>
                <a:spcPts val="0"/>
              </a:spcAft>
              <a:buClr>
                <a:schemeClr val="dk1"/>
              </a:buClr>
              <a:buSzPts val="4800"/>
              <a:buFont typeface="East Sea Dokdo"/>
              <a:buNone/>
              <a:defRPr sz="4800" b="0" i="0" u="none" strike="noStrike" cap="none">
                <a:solidFill>
                  <a:schemeClr val="dk1"/>
                </a:solidFill>
                <a:latin typeface="East Sea Dokdo"/>
                <a:ea typeface="East Sea Dokdo"/>
                <a:cs typeface="East Sea Dokdo"/>
                <a:sym typeface="East Sea Dokdo"/>
              </a:defRPr>
            </a:lvl4pPr>
            <a:lvl5pPr marR="0" lvl="4" algn="l" rtl="0">
              <a:lnSpc>
                <a:spcPct val="100000"/>
              </a:lnSpc>
              <a:spcBef>
                <a:spcPts val="0"/>
              </a:spcBef>
              <a:spcAft>
                <a:spcPts val="0"/>
              </a:spcAft>
              <a:buClr>
                <a:schemeClr val="dk1"/>
              </a:buClr>
              <a:buSzPts val="4800"/>
              <a:buFont typeface="East Sea Dokdo"/>
              <a:buNone/>
              <a:defRPr sz="4800" b="0" i="0" u="none" strike="noStrike" cap="none">
                <a:solidFill>
                  <a:schemeClr val="dk1"/>
                </a:solidFill>
                <a:latin typeface="East Sea Dokdo"/>
                <a:ea typeface="East Sea Dokdo"/>
                <a:cs typeface="East Sea Dokdo"/>
                <a:sym typeface="East Sea Dokdo"/>
              </a:defRPr>
            </a:lvl5pPr>
            <a:lvl6pPr marR="0" lvl="5" algn="l" rtl="0">
              <a:lnSpc>
                <a:spcPct val="100000"/>
              </a:lnSpc>
              <a:spcBef>
                <a:spcPts val="0"/>
              </a:spcBef>
              <a:spcAft>
                <a:spcPts val="0"/>
              </a:spcAft>
              <a:buClr>
                <a:schemeClr val="dk1"/>
              </a:buClr>
              <a:buSzPts val="4800"/>
              <a:buFont typeface="East Sea Dokdo"/>
              <a:buNone/>
              <a:defRPr sz="4800" b="0" i="0" u="none" strike="noStrike" cap="none">
                <a:solidFill>
                  <a:schemeClr val="dk1"/>
                </a:solidFill>
                <a:latin typeface="East Sea Dokdo"/>
                <a:ea typeface="East Sea Dokdo"/>
                <a:cs typeface="East Sea Dokdo"/>
                <a:sym typeface="East Sea Dokdo"/>
              </a:defRPr>
            </a:lvl6pPr>
            <a:lvl7pPr marR="0" lvl="6" algn="l" rtl="0">
              <a:lnSpc>
                <a:spcPct val="100000"/>
              </a:lnSpc>
              <a:spcBef>
                <a:spcPts val="0"/>
              </a:spcBef>
              <a:spcAft>
                <a:spcPts val="0"/>
              </a:spcAft>
              <a:buClr>
                <a:schemeClr val="dk1"/>
              </a:buClr>
              <a:buSzPts val="4800"/>
              <a:buFont typeface="East Sea Dokdo"/>
              <a:buNone/>
              <a:defRPr sz="4800" b="0" i="0" u="none" strike="noStrike" cap="none">
                <a:solidFill>
                  <a:schemeClr val="dk1"/>
                </a:solidFill>
                <a:latin typeface="East Sea Dokdo"/>
                <a:ea typeface="East Sea Dokdo"/>
                <a:cs typeface="East Sea Dokdo"/>
                <a:sym typeface="East Sea Dokdo"/>
              </a:defRPr>
            </a:lvl7pPr>
            <a:lvl8pPr marR="0" lvl="7" algn="l" rtl="0">
              <a:lnSpc>
                <a:spcPct val="100000"/>
              </a:lnSpc>
              <a:spcBef>
                <a:spcPts val="0"/>
              </a:spcBef>
              <a:spcAft>
                <a:spcPts val="0"/>
              </a:spcAft>
              <a:buClr>
                <a:schemeClr val="dk1"/>
              </a:buClr>
              <a:buSzPts val="4800"/>
              <a:buFont typeface="East Sea Dokdo"/>
              <a:buNone/>
              <a:defRPr sz="4800" b="0" i="0" u="none" strike="noStrike" cap="none">
                <a:solidFill>
                  <a:schemeClr val="dk1"/>
                </a:solidFill>
                <a:latin typeface="East Sea Dokdo"/>
                <a:ea typeface="East Sea Dokdo"/>
                <a:cs typeface="East Sea Dokdo"/>
                <a:sym typeface="East Sea Dokdo"/>
              </a:defRPr>
            </a:lvl8pPr>
            <a:lvl9pPr marR="0" lvl="8" algn="l" rtl="0">
              <a:lnSpc>
                <a:spcPct val="100000"/>
              </a:lnSpc>
              <a:spcBef>
                <a:spcPts val="0"/>
              </a:spcBef>
              <a:spcAft>
                <a:spcPts val="0"/>
              </a:spcAft>
              <a:buClr>
                <a:schemeClr val="dk1"/>
              </a:buClr>
              <a:buSzPts val="4800"/>
              <a:buFont typeface="East Sea Dokdo"/>
              <a:buNone/>
              <a:defRPr sz="4800" b="0" i="0" u="none" strike="noStrike" cap="none">
                <a:solidFill>
                  <a:schemeClr val="dk1"/>
                </a:solidFill>
                <a:latin typeface="East Sea Dokdo"/>
                <a:ea typeface="East Sea Dokdo"/>
                <a:cs typeface="East Sea Dokdo"/>
                <a:sym typeface="East Sea Dokdo"/>
              </a:defRPr>
            </a:lvl9pPr>
          </a:lstStyle>
          <a:p>
            <a:pPr algn="ctr"/>
            <a:r>
              <a:rPr lang="en-US" sz="3000" dirty="0"/>
              <a:t>78%</a:t>
            </a:r>
          </a:p>
        </p:txBody>
      </p:sp>
      <p:cxnSp>
        <p:nvCxnSpPr>
          <p:cNvPr id="45" name="Google Shape;449;p39">
            <a:extLst>
              <a:ext uri="{FF2B5EF4-FFF2-40B4-BE49-F238E27FC236}">
                <a16:creationId xmlns:a16="http://schemas.microsoft.com/office/drawing/2014/main" id="{FCF69253-D07A-4FEB-963A-2F6D5CBAB52D}"/>
              </a:ext>
            </a:extLst>
          </p:cNvPr>
          <p:cNvCxnSpPr/>
          <p:nvPr/>
        </p:nvCxnSpPr>
        <p:spPr>
          <a:xfrm>
            <a:off x="1915174" y="1515405"/>
            <a:ext cx="513900" cy="0"/>
          </a:xfrm>
          <a:prstGeom prst="straightConnector1">
            <a:avLst/>
          </a:prstGeom>
          <a:noFill/>
          <a:ln w="38100" cap="flat" cmpd="sng">
            <a:solidFill>
              <a:srgbClr val="CC0000"/>
            </a:solidFill>
            <a:prstDash val="dot"/>
            <a:round/>
            <a:headEnd type="none" w="med" len="med"/>
            <a:tailEnd type="none" w="med" len="med"/>
          </a:ln>
        </p:spPr>
      </p:cxnSp>
    </p:spTree>
    <p:extLst>
      <p:ext uri="{BB962C8B-B14F-4D97-AF65-F5344CB8AC3E}">
        <p14:creationId xmlns:p14="http://schemas.microsoft.com/office/powerpoint/2010/main" val="39427445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sp>
        <p:nvSpPr>
          <p:cNvPr id="435" name="Google Shape;435;p38"/>
          <p:cNvSpPr txBox="1">
            <a:spLocks noGrp="1"/>
          </p:cNvSpPr>
          <p:nvPr>
            <p:ph type="title"/>
          </p:nvPr>
        </p:nvSpPr>
        <p:spPr>
          <a:xfrm>
            <a:off x="311700" y="1051608"/>
            <a:ext cx="8520600" cy="126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ltLang="zh-CN" sz="8800" dirty="0"/>
              <a:t>60</a:t>
            </a:r>
            <a:r>
              <a:rPr lang="en" sz="8800" dirty="0"/>
              <a:t>,</a:t>
            </a:r>
            <a:r>
              <a:rPr lang="en-US" altLang="zh-CN" sz="8800" dirty="0"/>
              <a:t>000</a:t>
            </a:r>
            <a:r>
              <a:rPr lang="en" sz="8800" dirty="0"/>
              <a:t>,</a:t>
            </a:r>
            <a:r>
              <a:rPr lang="en-US" altLang="zh-CN" sz="8800" dirty="0"/>
              <a:t>0</a:t>
            </a:r>
            <a:r>
              <a:rPr lang="en" sz="8800" dirty="0"/>
              <a:t>00,000</a:t>
            </a:r>
            <a:endParaRPr sz="8800" dirty="0"/>
          </a:p>
        </p:txBody>
      </p:sp>
      <p:sp>
        <p:nvSpPr>
          <p:cNvPr id="436" name="Google Shape;436;p38"/>
          <p:cNvSpPr txBox="1">
            <a:spLocks noGrp="1"/>
          </p:cNvSpPr>
          <p:nvPr>
            <p:ph type="body" idx="1"/>
          </p:nvPr>
        </p:nvSpPr>
        <p:spPr>
          <a:xfrm>
            <a:off x="2555333" y="461693"/>
            <a:ext cx="4033334" cy="1300800"/>
          </a:xfrm>
          <a:prstGeom prst="rect">
            <a:avLst/>
          </a:prstGeom>
        </p:spPr>
        <p:txBody>
          <a:bodyPr spcFirstLastPara="1" wrap="square" lIns="91425" tIns="91425" rIns="91425" bIns="91425" anchor="b" anchorCtr="0">
            <a:noAutofit/>
          </a:bodyPr>
          <a:lstStyle/>
          <a:p>
            <a:pPr marL="0" lvl="0" indent="0" algn="ctr" rtl="0">
              <a:spcBef>
                <a:spcPts val="0"/>
              </a:spcBef>
              <a:spcAft>
                <a:spcPts val="1600"/>
              </a:spcAft>
              <a:buNone/>
            </a:pPr>
            <a:r>
              <a:rPr lang="zh-CN" altLang="en-US" sz="2400" dirty="0">
                <a:latin typeface="方正清刻本悦宋简体" panose="02000000000000000000" pitchFamily="2" charset="-122"/>
                <a:ea typeface="方正清刻本悦宋简体" panose="02000000000000000000" pitchFamily="2" charset="-122"/>
              </a:rPr>
              <a:t>杭州餐饮业春节总计损失</a:t>
            </a:r>
            <a:endParaRPr sz="2400" dirty="0">
              <a:latin typeface="方正清刻本悦宋简体" panose="02000000000000000000" pitchFamily="2" charset="-122"/>
              <a:ea typeface="方正清刻本悦宋简体" panose="02000000000000000000" pitchFamily="2" charset="-122"/>
            </a:endParaRPr>
          </a:p>
        </p:txBody>
      </p:sp>
      <p:pic>
        <p:nvPicPr>
          <p:cNvPr id="437" name="Google Shape;437;p38"/>
          <p:cNvPicPr preferRelativeResize="0"/>
          <p:nvPr/>
        </p:nvPicPr>
        <p:blipFill>
          <a:blip r:embed="rId3">
            <a:alphaModFix/>
          </a:blip>
          <a:stretch>
            <a:fillRect/>
          </a:stretch>
        </p:blipFill>
        <p:spPr>
          <a:xfrm>
            <a:off x="2769950" y="2821550"/>
            <a:ext cx="3604099" cy="1917175"/>
          </a:xfrm>
          <a:prstGeom prst="rect">
            <a:avLst/>
          </a:prstGeom>
          <a:noFill/>
          <a:ln>
            <a:noFill/>
          </a:ln>
        </p:spPr>
      </p:pic>
      <p:cxnSp>
        <p:nvCxnSpPr>
          <p:cNvPr id="438" name="Google Shape;438;p38"/>
          <p:cNvCxnSpPr/>
          <p:nvPr/>
        </p:nvCxnSpPr>
        <p:spPr>
          <a:xfrm>
            <a:off x="4225609" y="664100"/>
            <a:ext cx="836100" cy="0"/>
          </a:xfrm>
          <a:prstGeom prst="straightConnector1">
            <a:avLst/>
          </a:prstGeom>
          <a:noFill/>
          <a:ln w="76200" cap="flat" cmpd="sng">
            <a:solidFill>
              <a:schemeClr val="accent1"/>
            </a:solidFill>
            <a:prstDash val="dot"/>
            <a:round/>
            <a:headEnd type="none" w="med" len="med"/>
            <a:tailEnd type="none" w="med" len="med"/>
          </a:ln>
        </p:spPr>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sp>
        <p:nvSpPr>
          <p:cNvPr id="435" name="Google Shape;435;p38"/>
          <p:cNvSpPr txBox="1">
            <a:spLocks noGrp="1"/>
          </p:cNvSpPr>
          <p:nvPr>
            <p:ph type="title"/>
          </p:nvPr>
        </p:nvSpPr>
        <p:spPr>
          <a:xfrm>
            <a:off x="311699" y="1605254"/>
            <a:ext cx="8520600" cy="126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3200" dirty="0">
                <a:latin typeface="方正清刻本悦宋简体" panose="02000000000000000000" pitchFamily="2" charset="-122"/>
                <a:ea typeface="方正清刻本悦宋简体" panose="02000000000000000000" pitchFamily="2" charset="-122"/>
              </a:rPr>
              <a:t>春节黄金周的损失就达到</a:t>
            </a:r>
            <a:r>
              <a:rPr lang="en-US" altLang="zh-CN" sz="3200" dirty="0">
                <a:latin typeface="方正清刻本悦宋简体" panose="02000000000000000000" pitchFamily="2" charset="-122"/>
                <a:ea typeface="方正清刻本悦宋简体" panose="02000000000000000000" pitchFamily="2" charset="-122"/>
              </a:rPr>
              <a:t>600</a:t>
            </a:r>
            <a:r>
              <a:rPr lang="zh-CN" altLang="en-US" sz="3200" dirty="0">
                <a:latin typeface="方正清刻本悦宋简体" panose="02000000000000000000" pitchFamily="2" charset="-122"/>
                <a:ea typeface="方正清刻本悦宋简体" panose="02000000000000000000" pitchFamily="2" charset="-122"/>
              </a:rPr>
              <a:t>万</a:t>
            </a:r>
            <a:endParaRPr sz="3200" dirty="0">
              <a:latin typeface="方正清刻本悦宋简体" panose="02000000000000000000" pitchFamily="2" charset="-122"/>
              <a:ea typeface="方正清刻本悦宋简体" panose="02000000000000000000" pitchFamily="2" charset="-122"/>
            </a:endParaRPr>
          </a:p>
        </p:txBody>
      </p:sp>
      <p:sp>
        <p:nvSpPr>
          <p:cNvPr id="436" name="Google Shape;436;p38"/>
          <p:cNvSpPr txBox="1">
            <a:spLocks noGrp="1"/>
          </p:cNvSpPr>
          <p:nvPr>
            <p:ph type="body" idx="1"/>
          </p:nvPr>
        </p:nvSpPr>
        <p:spPr>
          <a:xfrm>
            <a:off x="3023249" y="664100"/>
            <a:ext cx="3097500" cy="1300800"/>
          </a:xfrm>
          <a:prstGeom prst="rect">
            <a:avLst/>
          </a:prstGeom>
        </p:spPr>
        <p:txBody>
          <a:bodyPr spcFirstLastPara="1" wrap="square" lIns="91425" tIns="91425" rIns="91425" bIns="91425" anchor="b" anchorCtr="0">
            <a:noAutofit/>
          </a:bodyPr>
          <a:lstStyle/>
          <a:p>
            <a:pPr marL="0" lvl="0" indent="0" algn="ctr" rtl="0">
              <a:spcBef>
                <a:spcPts val="0"/>
              </a:spcBef>
              <a:spcAft>
                <a:spcPts val="1600"/>
              </a:spcAft>
              <a:buNone/>
            </a:pPr>
            <a:r>
              <a:rPr lang="zh-CN" altLang="en-US" sz="2800" dirty="0">
                <a:latin typeface="方正清刻本悦宋简体" panose="02000000000000000000" pitchFamily="2" charset="-122"/>
                <a:ea typeface="方正清刻本悦宋简体" panose="02000000000000000000" pitchFamily="2" charset="-122"/>
              </a:rPr>
              <a:t>仅楼外楼一家，</a:t>
            </a:r>
            <a:endParaRPr sz="2800" dirty="0">
              <a:latin typeface="方正清刻本悦宋简体" panose="02000000000000000000" pitchFamily="2" charset="-122"/>
              <a:ea typeface="方正清刻本悦宋简体" panose="02000000000000000000" pitchFamily="2" charset="-122"/>
            </a:endParaRPr>
          </a:p>
        </p:txBody>
      </p:sp>
      <p:pic>
        <p:nvPicPr>
          <p:cNvPr id="437" name="Google Shape;437;p38"/>
          <p:cNvPicPr preferRelativeResize="0"/>
          <p:nvPr/>
        </p:nvPicPr>
        <p:blipFill>
          <a:blip r:embed="rId3">
            <a:alphaModFix/>
          </a:blip>
          <a:stretch>
            <a:fillRect/>
          </a:stretch>
        </p:blipFill>
        <p:spPr>
          <a:xfrm>
            <a:off x="2769950" y="2821550"/>
            <a:ext cx="3604099" cy="1917175"/>
          </a:xfrm>
          <a:prstGeom prst="rect">
            <a:avLst/>
          </a:prstGeom>
          <a:noFill/>
          <a:ln>
            <a:noFill/>
          </a:ln>
        </p:spPr>
      </p:pic>
      <p:cxnSp>
        <p:nvCxnSpPr>
          <p:cNvPr id="438" name="Google Shape;438;p38"/>
          <p:cNvCxnSpPr/>
          <p:nvPr/>
        </p:nvCxnSpPr>
        <p:spPr>
          <a:xfrm>
            <a:off x="4225609" y="664100"/>
            <a:ext cx="836100" cy="0"/>
          </a:xfrm>
          <a:prstGeom prst="straightConnector1">
            <a:avLst/>
          </a:prstGeom>
          <a:noFill/>
          <a:ln w="76200" cap="flat" cmpd="sng">
            <a:solidFill>
              <a:schemeClr val="accent1"/>
            </a:solidFill>
            <a:prstDash val="dot"/>
            <a:round/>
            <a:headEnd type="none" w="med" len="med"/>
            <a:tailEnd type="none" w="med" len="med"/>
          </a:ln>
        </p:spPr>
      </p:cxnSp>
    </p:spTree>
    <p:extLst>
      <p:ext uri="{BB962C8B-B14F-4D97-AF65-F5344CB8AC3E}">
        <p14:creationId xmlns:p14="http://schemas.microsoft.com/office/powerpoint/2010/main" val="7488611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sp>
        <p:nvSpPr>
          <p:cNvPr id="436" name="Google Shape;436;p38"/>
          <p:cNvSpPr txBox="1">
            <a:spLocks noGrp="1"/>
          </p:cNvSpPr>
          <p:nvPr>
            <p:ph type="body" idx="1"/>
          </p:nvPr>
        </p:nvSpPr>
        <p:spPr>
          <a:xfrm>
            <a:off x="3023249" y="664100"/>
            <a:ext cx="3097500" cy="1300800"/>
          </a:xfrm>
          <a:prstGeom prst="rect">
            <a:avLst/>
          </a:prstGeom>
        </p:spPr>
        <p:txBody>
          <a:bodyPr spcFirstLastPara="1" wrap="square" lIns="91425" tIns="91425" rIns="91425" bIns="91425" anchor="b" anchorCtr="0">
            <a:noAutofit/>
          </a:bodyPr>
          <a:lstStyle/>
          <a:p>
            <a:pPr marL="0" lvl="0" indent="0" algn="ctr" rtl="0">
              <a:spcBef>
                <a:spcPts val="0"/>
              </a:spcBef>
              <a:spcAft>
                <a:spcPts val="1600"/>
              </a:spcAft>
              <a:buNone/>
            </a:pPr>
            <a:r>
              <a:rPr lang="zh-CN" altLang="en-US" sz="2800" dirty="0">
                <a:latin typeface="方正清刻本悦宋简体" panose="02000000000000000000" pitchFamily="2" charset="-122"/>
                <a:ea typeface="方正清刻本悦宋简体" panose="02000000000000000000" pitchFamily="2" charset="-122"/>
              </a:rPr>
              <a:t>如何应对？</a:t>
            </a:r>
            <a:endParaRPr sz="2800" dirty="0">
              <a:latin typeface="方正清刻本悦宋简体" panose="02000000000000000000" pitchFamily="2" charset="-122"/>
              <a:ea typeface="方正清刻本悦宋简体" panose="02000000000000000000" pitchFamily="2" charset="-122"/>
            </a:endParaRPr>
          </a:p>
        </p:txBody>
      </p:sp>
      <p:cxnSp>
        <p:nvCxnSpPr>
          <p:cNvPr id="438" name="Google Shape;438;p38"/>
          <p:cNvCxnSpPr/>
          <p:nvPr/>
        </p:nvCxnSpPr>
        <p:spPr>
          <a:xfrm>
            <a:off x="4225609" y="664100"/>
            <a:ext cx="836100" cy="0"/>
          </a:xfrm>
          <a:prstGeom prst="straightConnector1">
            <a:avLst/>
          </a:prstGeom>
          <a:noFill/>
          <a:ln w="76200" cap="flat" cmpd="sng">
            <a:solidFill>
              <a:schemeClr val="accent1"/>
            </a:solidFill>
            <a:prstDash val="dot"/>
            <a:round/>
            <a:headEnd type="none" w="med" len="med"/>
            <a:tailEnd type="none" w="med" len="med"/>
          </a:ln>
        </p:spPr>
      </p:cxnSp>
      <p:grpSp>
        <p:nvGrpSpPr>
          <p:cNvPr id="4" name="组合 3">
            <a:extLst>
              <a:ext uri="{FF2B5EF4-FFF2-40B4-BE49-F238E27FC236}">
                <a16:creationId xmlns:a16="http://schemas.microsoft.com/office/drawing/2014/main" id="{C657706E-4737-4F66-9C62-3AD77A85CC2D}"/>
              </a:ext>
            </a:extLst>
          </p:cNvPr>
          <p:cNvGrpSpPr/>
          <p:nvPr/>
        </p:nvGrpSpPr>
        <p:grpSpPr>
          <a:xfrm>
            <a:off x="664396" y="1959641"/>
            <a:ext cx="7815208" cy="2475336"/>
            <a:chOff x="664396" y="1959641"/>
            <a:chExt cx="7815208" cy="2475336"/>
          </a:xfrm>
        </p:grpSpPr>
        <p:grpSp>
          <p:nvGrpSpPr>
            <p:cNvPr id="3" name="组合 2">
              <a:extLst>
                <a:ext uri="{FF2B5EF4-FFF2-40B4-BE49-F238E27FC236}">
                  <a16:creationId xmlns:a16="http://schemas.microsoft.com/office/drawing/2014/main" id="{698277B0-0F7D-4175-A03D-65012F41E5C8}"/>
                </a:ext>
              </a:extLst>
            </p:cNvPr>
            <p:cNvGrpSpPr/>
            <p:nvPr/>
          </p:nvGrpSpPr>
          <p:grpSpPr>
            <a:xfrm>
              <a:off x="5722493" y="2258921"/>
              <a:ext cx="2757111" cy="2002149"/>
              <a:chOff x="6120749" y="2258922"/>
              <a:chExt cx="2757111" cy="2002149"/>
            </a:xfrm>
          </p:grpSpPr>
          <p:pic>
            <p:nvPicPr>
              <p:cNvPr id="12" name="图片 11">
                <a:extLst>
                  <a:ext uri="{FF2B5EF4-FFF2-40B4-BE49-F238E27FC236}">
                    <a16:creationId xmlns:a16="http://schemas.microsoft.com/office/drawing/2014/main" id="{C90042CF-52A7-4DDD-B1F8-CB9B5CEE9C6B}"/>
                  </a:ext>
                </a:extLst>
              </p:cNvPr>
              <p:cNvPicPr>
                <a:picLocks noChangeAspect="1"/>
              </p:cNvPicPr>
              <p:nvPr/>
            </p:nvPicPr>
            <p:blipFill>
              <a:blip r:embed="rId3"/>
              <a:stretch>
                <a:fillRect/>
              </a:stretch>
            </p:blipFill>
            <p:spPr>
              <a:xfrm>
                <a:off x="7238210" y="2258922"/>
                <a:ext cx="1639650" cy="1558857"/>
              </a:xfrm>
              <a:prstGeom prst="rect">
                <a:avLst/>
              </a:prstGeom>
            </p:spPr>
          </p:pic>
          <p:pic>
            <p:nvPicPr>
              <p:cNvPr id="13" name="图片 12">
                <a:extLst>
                  <a:ext uri="{FF2B5EF4-FFF2-40B4-BE49-F238E27FC236}">
                    <a16:creationId xmlns:a16="http://schemas.microsoft.com/office/drawing/2014/main" id="{10FF7A19-A77C-4528-A9DE-8E00832B2B23}"/>
                  </a:ext>
                </a:extLst>
              </p:cNvPr>
              <p:cNvPicPr>
                <a:picLocks noChangeAspect="1"/>
              </p:cNvPicPr>
              <p:nvPr/>
            </p:nvPicPr>
            <p:blipFill>
              <a:blip r:embed="rId4"/>
              <a:stretch>
                <a:fillRect/>
              </a:stretch>
            </p:blipFill>
            <p:spPr>
              <a:xfrm>
                <a:off x="6120749" y="2802301"/>
                <a:ext cx="1636556" cy="1458770"/>
              </a:xfrm>
              <a:prstGeom prst="rect">
                <a:avLst/>
              </a:prstGeom>
            </p:spPr>
          </p:pic>
        </p:grpSp>
        <p:grpSp>
          <p:nvGrpSpPr>
            <p:cNvPr id="2" name="组合 1">
              <a:extLst>
                <a:ext uri="{FF2B5EF4-FFF2-40B4-BE49-F238E27FC236}">
                  <a16:creationId xmlns:a16="http://schemas.microsoft.com/office/drawing/2014/main" id="{641B30F5-E866-4534-99DE-27D0F065D542}"/>
                </a:ext>
              </a:extLst>
            </p:cNvPr>
            <p:cNvGrpSpPr/>
            <p:nvPr/>
          </p:nvGrpSpPr>
          <p:grpSpPr>
            <a:xfrm>
              <a:off x="664396" y="2346136"/>
              <a:ext cx="2481460" cy="1805569"/>
              <a:chOff x="378935" y="2364509"/>
              <a:chExt cx="2481460" cy="1805569"/>
            </a:xfrm>
          </p:grpSpPr>
          <p:pic>
            <p:nvPicPr>
              <p:cNvPr id="11" name="图片 10">
                <a:extLst>
                  <a:ext uri="{FF2B5EF4-FFF2-40B4-BE49-F238E27FC236}">
                    <a16:creationId xmlns:a16="http://schemas.microsoft.com/office/drawing/2014/main" id="{5AB25670-E50D-4BF8-86D6-E3BC8FFA6299}"/>
                  </a:ext>
                </a:extLst>
              </p:cNvPr>
              <p:cNvPicPr>
                <a:picLocks noChangeAspect="1"/>
              </p:cNvPicPr>
              <p:nvPr/>
            </p:nvPicPr>
            <p:blipFill>
              <a:blip r:embed="rId5"/>
              <a:stretch>
                <a:fillRect/>
              </a:stretch>
            </p:blipFill>
            <p:spPr>
              <a:xfrm>
                <a:off x="378935" y="2364509"/>
                <a:ext cx="1953153" cy="1700507"/>
              </a:xfrm>
              <a:prstGeom prst="rect">
                <a:avLst/>
              </a:prstGeom>
            </p:spPr>
          </p:pic>
          <p:pic>
            <p:nvPicPr>
              <p:cNvPr id="14" name="图片 13">
                <a:extLst>
                  <a:ext uri="{FF2B5EF4-FFF2-40B4-BE49-F238E27FC236}">
                    <a16:creationId xmlns:a16="http://schemas.microsoft.com/office/drawing/2014/main" id="{B371167C-C0EB-4BE8-98B0-69D68854DE9E}"/>
                  </a:ext>
                </a:extLst>
              </p:cNvPr>
              <p:cNvPicPr>
                <a:picLocks noChangeAspect="1"/>
              </p:cNvPicPr>
              <p:nvPr/>
            </p:nvPicPr>
            <p:blipFill>
              <a:blip r:embed="rId6"/>
              <a:stretch>
                <a:fillRect/>
              </a:stretch>
            </p:blipFill>
            <p:spPr>
              <a:xfrm>
                <a:off x="1408437" y="2893293"/>
                <a:ext cx="1451958" cy="1276785"/>
              </a:xfrm>
              <a:prstGeom prst="rect">
                <a:avLst/>
              </a:prstGeom>
            </p:spPr>
          </p:pic>
        </p:grpSp>
        <p:grpSp>
          <p:nvGrpSpPr>
            <p:cNvPr id="6" name="组合 5">
              <a:extLst>
                <a:ext uri="{FF2B5EF4-FFF2-40B4-BE49-F238E27FC236}">
                  <a16:creationId xmlns:a16="http://schemas.microsoft.com/office/drawing/2014/main" id="{0BBE641D-F9C3-49B6-8457-101A7D19CF0E}"/>
                </a:ext>
              </a:extLst>
            </p:cNvPr>
            <p:cNvGrpSpPr/>
            <p:nvPr/>
          </p:nvGrpSpPr>
          <p:grpSpPr>
            <a:xfrm>
              <a:off x="2803696" y="1959641"/>
              <a:ext cx="3220844" cy="2475336"/>
              <a:chOff x="1006138" y="1527175"/>
              <a:chExt cx="2948966" cy="2219518"/>
            </a:xfrm>
          </p:grpSpPr>
          <p:pic>
            <p:nvPicPr>
              <p:cNvPr id="7" name="图片 6">
                <a:extLst>
                  <a:ext uri="{FF2B5EF4-FFF2-40B4-BE49-F238E27FC236}">
                    <a16:creationId xmlns:a16="http://schemas.microsoft.com/office/drawing/2014/main" id="{DBFDC2A5-0D68-4BBC-A63D-4C654E499BAA}"/>
                  </a:ext>
                </a:extLst>
              </p:cNvPr>
              <p:cNvPicPr>
                <a:picLocks noChangeAspect="1"/>
              </p:cNvPicPr>
              <p:nvPr/>
            </p:nvPicPr>
            <p:blipFill>
              <a:blip r:embed="rId7"/>
              <a:stretch>
                <a:fillRect/>
              </a:stretch>
            </p:blipFill>
            <p:spPr>
              <a:xfrm>
                <a:off x="2178204" y="1527175"/>
                <a:ext cx="1776900" cy="1907650"/>
              </a:xfrm>
              <a:prstGeom prst="rect">
                <a:avLst/>
              </a:prstGeom>
            </p:spPr>
          </p:pic>
          <p:pic>
            <p:nvPicPr>
              <p:cNvPr id="8" name="图片 7">
                <a:extLst>
                  <a:ext uri="{FF2B5EF4-FFF2-40B4-BE49-F238E27FC236}">
                    <a16:creationId xmlns:a16="http://schemas.microsoft.com/office/drawing/2014/main" id="{E6447905-96CE-4FF3-BCE7-A7A0E7AE65EC}"/>
                  </a:ext>
                </a:extLst>
              </p:cNvPr>
              <p:cNvPicPr>
                <a:picLocks noChangeAspect="1"/>
              </p:cNvPicPr>
              <p:nvPr/>
            </p:nvPicPr>
            <p:blipFill>
              <a:blip r:embed="rId8"/>
              <a:stretch>
                <a:fillRect/>
              </a:stretch>
            </p:blipFill>
            <p:spPr>
              <a:xfrm>
                <a:off x="1006138" y="2017212"/>
                <a:ext cx="1883590" cy="1729481"/>
              </a:xfrm>
              <a:prstGeom prst="rect">
                <a:avLst/>
              </a:prstGeom>
            </p:spPr>
          </p:pic>
        </p:grpSp>
      </p:grpSp>
    </p:spTree>
    <p:extLst>
      <p:ext uri="{BB962C8B-B14F-4D97-AF65-F5344CB8AC3E}">
        <p14:creationId xmlns:p14="http://schemas.microsoft.com/office/powerpoint/2010/main" val="3724085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pic>
        <p:nvPicPr>
          <p:cNvPr id="206" name="Google Shape;206;p31"/>
          <p:cNvPicPr preferRelativeResize="0"/>
          <p:nvPr/>
        </p:nvPicPr>
        <p:blipFill>
          <a:blip r:embed="rId3">
            <a:alphaModFix/>
          </a:blip>
          <a:stretch>
            <a:fillRect/>
          </a:stretch>
        </p:blipFill>
        <p:spPr>
          <a:xfrm>
            <a:off x="0" y="3093538"/>
            <a:ext cx="2690800" cy="2253398"/>
          </a:xfrm>
          <a:prstGeom prst="rect">
            <a:avLst/>
          </a:prstGeom>
          <a:noFill/>
          <a:ln>
            <a:noFill/>
          </a:ln>
        </p:spPr>
      </p:pic>
      <p:pic>
        <p:nvPicPr>
          <p:cNvPr id="207" name="Google Shape;207;p31"/>
          <p:cNvPicPr preferRelativeResize="0"/>
          <p:nvPr/>
        </p:nvPicPr>
        <p:blipFill>
          <a:blip r:embed="rId4">
            <a:alphaModFix/>
          </a:blip>
          <a:stretch>
            <a:fillRect/>
          </a:stretch>
        </p:blipFill>
        <p:spPr>
          <a:xfrm>
            <a:off x="6744225" y="-148000"/>
            <a:ext cx="2521200" cy="2112781"/>
          </a:xfrm>
          <a:prstGeom prst="rect">
            <a:avLst/>
          </a:prstGeom>
          <a:noFill/>
          <a:ln>
            <a:noFill/>
          </a:ln>
        </p:spPr>
      </p:pic>
      <p:sp>
        <p:nvSpPr>
          <p:cNvPr id="16" name="Google Shape;203;p31">
            <a:extLst>
              <a:ext uri="{FF2B5EF4-FFF2-40B4-BE49-F238E27FC236}">
                <a16:creationId xmlns:a16="http://schemas.microsoft.com/office/drawing/2014/main" id="{ECFD96E0-CC20-465B-BD84-034ECCD5B626}"/>
              </a:ext>
            </a:extLst>
          </p:cNvPr>
          <p:cNvSpPr txBox="1">
            <a:spLocks noGrp="1"/>
          </p:cNvSpPr>
          <p:nvPr>
            <p:ph type="subTitle" idx="1"/>
          </p:nvPr>
        </p:nvSpPr>
        <p:spPr>
          <a:xfrm>
            <a:off x="2754504" y="3583037"/>
            <a:ext cx="3811664" cy="637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dirty="0">
                <a:latin typeface="方正清刻本悦宋简体" panose="02000000000000000000" pitchFamily="2" charset="-122"/>
                <a:ea typeface="方正清刻本悦宋简体" panose="02000000000000000000" pitchFamily="2" charset="-122"/>
              </a:rPr>
              <a:t>帮助餐饮企业渡过难关？</a:t>
            </a:r>
            <a:endParaRPr dirty="0">
              <a:latin typeface="方正清刻本悦宋简体" panose="02000000000000000000" pitchFamily="2" charset="-122"/>
              <a:ea typeface="方正清刻本悦宋简体" panose="02000000000000000000" pitchFamily="2" charset="-122"/>
            </a:endParaRPr>
          </a:p>
        </p:txBody>
      </p:sp>
      <p:sp>
        <p:nvSpPr>
          <p:cNvPr id="17" name="Google Shape;204;p31">
            <a:extLst>
              <a:ext uri="{FF2B5EF4-FFF2-40B4-BE49-F238E27FC236}">
                <a16:creationId xmlns:a16="http://schemas.microsoft.com/office/drawing/2014/main" id="{D5556DB9-7931-4C30-A43A-15789DE0F093}"/>
              </a:ext>
            </a:extLst>
          </p:cNvPr>
          <p:cNvSpPr txBox="1">
            <a:spLocks noGrp="1"/>
          </p:cNvSpPr>
          <p:nvPr>
            <p:ph type="ctrTitle"/>
          </p:nvPr>
        </p:nvSpPr>
        <p:spPr>
          <a:xfrm>
            <a:off x="2601590" y="2237407"/>
            <a:ext cx="4117493" cy="946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zh-CN" altLang="en-US" sz="5400" dirty="0">
                <a:latin typeface="方正颜真卿楷书 简繁" panose="02000500000000000000" pitchFamily="2" charset="-122"/>
                <a:ea typeface="方正颜真卿楷书 简繁" panose="02000500000000000000" pitchFamily="2" charset="-122"/>
              </a:rPr>
              <a:t>应对措施</a:t>
            </a:r>
            <a:endParaRPr sz="5400" dirty="0">
              <a:latin typeface="方正颜真卿楷书 简繁" panose="02000500000000000000" pitchFamily="2" charset="-122"/>
              <a:ea typeface="方正颜真卿楷书 简繁" panose="02000500000000000000" pitchFamily="2" charset="-122"/>
            </a:endParaRPr>
          </a:p>
        </p:txBody>
      </p:sp>
      <p:sp>
        <p:nvSpPr>
          <p:cNvPr id="18" name="Google Shape;205;p31">
            <a:extLst>
              <a:ext uri="{FF2B5EF4-FFF2-40B4-BE49-F238E27FC236}">
                <a16:creationId xmlns:a16="http://schemas.microsoft.com/office/drawing/2014/main" id="{0AB78A49-0606-4B54-820E-853B8FD20716}"/>
              </a:ext>
            </a:extLst>
          </p:cNvPr>
          <p:cNvSpPr txBox="1">
            <a:spLocks noGrp="1"/>
          </p:cNvSpPr>
          <p:nvPr>
            <p:ph type="title" idx="2"/>
          </p:nvPr>
        </p:nvSpPr>
        <p:spPr>
          <a:xfrm>
            <a:off x="3570736" y="1163555"/>
            <a:ext cx="21792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a:t>
            </a:r>
            <a:r>
              <a:rPr lang="en-US" altLang="zh-CN" dirty="0"/>
              <a:t>2</a:t>
            </a:r>
            <a:endParaRPr dirty="0"/>
          </a:p>
        </p:txBody>
      </p:sp>
      <p:cxnSp>
        <p:nvCxnSpPr>
          <p:cNvPr id="19" name="Google Shape;208;p31">
            <a:extLst>
              <a:ext uri="{FF2B5EF4-FFF2-40B4-BE49-F238E27FC236}">
                <a16:creationId xmlns:a16="http://schemas.microsoft.com/office/drawing/2014/main" id="{EF5D2F84-6761-44E5-ACA0-5BE329876588}"/>
              </a:ext>
            </a:extLst>
          </p:cNvPr>
          <p:cNvCxnSpPr/>
          <p:nvPr/>
        </p:nvCxnSpPr>
        <p:spPr>
          <a:xfrm>
            <a:off x="4242286" y="3279130"/>
            <a:ext cx="836100" cy="0"/>
          </a:xfrm>
          <a:prstGeom prst="straightConnector1">
            <a:avLst/>
          </a:prstGeom>
          <a:noFill/>
          <a:ln w="76200" cap="flat" cmpd="sng">
            <a:solidFill>
              <a:schemeClr val="accent1"/>
            </a:solidFill>
            <a:prstDash val="dot"/>
            <a:round/>
            <a:headEnd type="none" w="med" len="med"/>
            <a:tailEnd type="none" w="med" len="med"/>
          </a:ln>
        </p:spPr>
      </p:cxnSp>
    </p:spTree>
    <p:extLst>
      <p:ext uri="{BB962C8B-B14F-4D97-AF65-F5344CB8AC3E}">
        <p14:creationId xmlns:p14="http://schemas.microsoft.com/office/powerpoint/2010/main" val="916622418"/>
      </p:ext>
    </p:extLst>
  </p:cSld>
  <p:clrMapOvr>
    <a:masterClrMapping/>
  </p:clrMapOvr>
</p:sld>
</file>

<file path=ppt/theme/theme1.xml><?xml version="1.0" encoding="utf-8"?>
<a:theme xmlns:a="http://schemas.openxmlformats.org/drawingml/2006/main" name="East Asian Studies Thesis by Slidesgo ">
  <a:themeElements>
    <a:clrScheme name="Simple Light">
      <a:dk1>
        <a:srgbClr val="000000"/>
      </a:dk1>
      <a:lt1>
        <a:srgbClr val="FFFFFF"/>
      </a:lt1>
      <a:dk2>
        <a:srgbClr val="595959"/>
      </a:dk2>
      <a:lt2>
        <a:srgbClr val="EEEEEE"/>
      </a:lt2>
      <a:accent1>
        <a:srgbClr val="CC0000"/>
      </a:accent1>
      <a:accent2>
        <a:srgbClr val="990000"/>
      </a:accent2>
      <a:accent3>
        <a:srgbClr val="660000"/>
      </a:accent3>
      <a:accent4>
        <a:srgbClr val="CC0000"/>
      </a:accent4>
      <a:accent5>
        <a:srgbClr val="990000"/>
      </a:accent5>
      <a:accent6>
        <a:srgbClr val="660000"/>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1018</TotalTime>
  <Words>3964</Words>
  <Application>Microsoft Office PowerPoint</Application>
  <PresentationFormat>全屏显示(16:9)</PresentationFormat>
  <Paragraphs>311</Paragraphs>
  <Slides>38</Slides>
  <Notes>38</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38</vt:i4>
      </vt:variant>
    </vt:vector>
  </HeadingPairs>
  <TitlesOfParts>
    <vt:vector size="50" baseType="lpstr">
      <vt:lpstr>Fira Sans Extra Condensed Medium</vt:lpstr>
      <vt:lpstr>Wingdings</vt:lpstr>
      <vt:lpstr>Fira Sans Condensed Medium</vt:lpstr>
      <vt:lpstr>宋体</vt:lpstr>
      <vt:lpstr>Comic Sans MS</vt:lpstr>
      <vt:lpstr>方正颜真卿楷书 简繁</vt:lpstr>
      <vt:lpstr>方正清刻本悦宋简体</vt:lpstr>
      <vt:lpstr>Abadi</vt:lpstr>
      <vt:lpstr>Arial</vt:lpstr>
      <vt:lpstr>East Sea Dokdo</vt:lpstr>
      <vt:lpstr>Antic</vt:lpstr>
      <vt:lpstr>East Asian Studies Thesis by Slidesgo </vt:lpstr>
      <vt:lpstr>众志成城  共克时艰 疫情下杭州市餐饮企业的生存运营</vt:lpstr>
      <vt:lpstr>目录</vt:lpstr>
      <vt:lpstr>VIDEO TIME</vt:lpstr>
      <vt:lpstr>背景介绍</vt:lpstr>
      <vt:lpstr>餐饮行业在疫情中所受影响</vt:lpstr>
      <vt:lpstr>60,000,000,000</vt:lpstr>
      <vt:lpstr>春节黄金周的损失就达到600万</vt:lpstr>
      <vt:lpstr>PowerPoint 演示文稿</vt:lpstr>
      <vt:lpstr>应对措施</vt:lpstr>
      <vt:lpstr>疫情期间餐饮企业的主要困难</vt:lpstr>
      <vt:lpstr>疫情期间餐饮企业的主要困难</vt:lpstr>
      <vt:lpstr>PowerPoint 演示文稿</vt:lpstr>
      <vt:lpstr>PowerPoint 演示文稿</vt:lpstr>
      <vt:lpstr>PowerPoint 演示文稿</vt:lpstr>
      <vt:lpstr>PowerPoint 演示文稿</vt:lpstr>
      <vt:lpstr>PowerPoint 演示文稿</vt:lpstr>
      <vt:lpstr>政策成效</vt:lpstr>
      <vt:lpstr>恢复情况</vt:lpstr>
      <vt:lpstr>恢复情况</vt:lpstr>
      <vt:lpstr>政策反馈</vt:lpstr>
      <vt:lpstr>实地调研情况</vt:lpstr>
      <vt:lpstr>interview</vt:lpstr>
      <vt:lpstr>时间线</vt:lpstr>
      <vt:lpstr>概览</vt:lpstr>
      <vt:lpstr>老地方</vt:lpstr>
      <vt:lpstr>补贴情况？</vt:lpstr>
      <vt:lpstr>PowerPoint 演示文稿</vt:lpstr>
      <vt:lpstr>PowerPoint 演示文稿</vt:lpstr>
      <vt:lpstr>其他情况？</vt:lpstr>
      <vt:lpstr>建议</vt:lpstr>
      <vt:lpstr>意见和建议？</vt:lpstr>
      <vt:lpstr>意见和建议？</vt:lpstr>
      <vt:lpstr>我们的分析</vt:lpstr>
      <vt:lpstr>我们的分析</vt:lpstr>
      <vt:lpstr>总结和展望</vt:lpstr>
      <vt:lpstr>总结</vt:lpstr>
      <vt:lpstr>展望</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East Asian  Studies Thesis</dc:title>
  <dc:creator>Yuan Tian</dc:creator>
  <cp:lastModifiedBy>Yuan Tian</cp:lastModifiedBy>
  <cp:revision>91</cp:revision>
  <dcterms:modified xsi:type="dcterms:W3CDTF">2020-12-28T17:44:34Z</dcterms:modified>
</cp:coreProperties>
</file>